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1"/>
  </p:notesMasterIdLst>
  <p:sldIdLst>
    <p:sldId id="266" r:id="rId5"/>
    <p:sldId id="267" r:id="rId6"/>
    <p:sldId id="278" r:id="rId7"/>
    <p:sldId id="262" r:id="rId8"/>
    <p:sldId id="279" r:id="rId9"/>
    <p:sldId id="280"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80" d="100"/>
          <a:sy n="80" d="100"/>
        </p:scale>
        <p:origin x="100" y="44"/>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svg"/><Relationship Id="rId1" Type="http://schemas.openxmlformats.org/officeDocument/2006/relationships/image" Target="../media/image10.pn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E492CEE3-1A51-41F1-B4DF-1619FFCF4003}"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8A45E486-727C-4AB1-87C2-D4F2CC29E45F}">
      <dgm:prSet/>
      <dgm:spPr/>
      <dgm:t>
        <a:bodyPr/>
        <a:lstStyle/>
        <a:p>
          <a:r>
            <a:rPr lang="en-US"/>
            <a:t>Feature Engineering of Train and Test data.</a:t>
          </a:r>
        </a:p>
      </dgm:t>
    </dgm:pt>
    <dgm:pt modelId="{BE3641D0-F4C4-4BDF-866E-E6A555679467}" type="parTrans" cxnId="{E163EADA-2355-4F23-ABCF-7F3CBDD944A8}">
      <dgm:prSet/>
      <dgm:spPr/>
      <dgm:t>
        <a:bodyPr/>
        <a:lstStyle/>
        <a:p>
          <a:endParaRPr lang="en-US"/>
        </a:p>
      </dgm:t>
    </dgm:pt>
    <dgm:pt modelId="{F26870F1-D910-42BC-AB72-74F7AD7076B6}" type="sibTrans" cxnId="{E163EADA-2355-4F23-ABCF-7F3CBDD944A8}">
      <dgm:prSet/>
      <dgm:spPr/>
      <dgm:t>
        <a:bodyPr/>
        <a:lstStyle/>
        <a:p>
          <a:endParaRPr lang="en-US"/>
        </a:p>
      </dgm:t>
    </dgm:pt>
    <dgm:pt modelId="{7E8278CA-676A-4452-8108-8784E985A932}">
      <dgm:prSet/>
      <dgm:spPr/>
      <dgm:t>
        <a:bodyPr/>
        <a:lstStyle/>
        <a:p>
          <a:r>
            <a:rPr lang="en-US"/>
            <a:t>Registration_Day .</a:t>
          </a:r>
        </a:p>
      </dgm:t>
    </dgm:pt>
    <dgm:pt modelId="{524392AE-3EB2-4514-A693-59A50B8E0DFA}" type="parTrans" cxnId="{97C89328-EF44-47F7-8887-ABD7F353D48D}">
      <dgm:prSet/>
      <dgm:spPr/>
      <dgm:t>
        <a:bodyPr/>
        <a:lstStyle/>
        <a:p>
          <a:endParaRPr lang="en-US"/>
        </a:p>
      </dgm:t>
    </dgm:pt>
    <dgm:pt modelId="{F24C1FC0-14C4-4F1E-A7BC-9CDB18C2613C}" type="sibTrans" cxnId="{97C89328-EF44-47F7-8887-ABD7F353D48D}">
      <dgm:prSet/>
      <dgm:spPr/>
      <dgm:t>
        <a:bodyPr/>
        <a:lstStyle/>
        <a:p>
          <a:endParaRPr lang="en-US"/>
        </a:p>
      </dgm:t>
    </dgm:pt>
    <dgm:pt modelId="{286235D5-DB86-42B3-A9C6-A76B279E4B4A}">
      <dgm:prSet/>
      <dgm:spPr/>
      <dgm:t>
        <a:bodyPr/>
        <a:lstStyle/>
        <a:p>
          <a:r>
            <a:rPr lang="en-US"/>
            <a:t>Registration_Month .</a:t>
          </a:r>
        </a:p>
      </dgm:t>
    </dgm:pt>
    <dgm:pt modelId="{56302C11-BBCD-45BB-9DAB-ACF8177FAD79}" type="parTrans" cxnId="{2C6AD85B-2C13-48BA-9C9A-BE14A48C2040}">
      <dgm:prSet/>
      <dgm:spPr/>
      <dgm:t>
        <a:bodyPr/>
        <a:lstStyle/>
        <a:p>
          <a:endParaRPr lang="en-US"/>
        </a:p>
      </dgm:t>
    </dgm:pt>
    <dgm:pt modelId="{2BFC8732-F4B8-4360-9136-ADAF6638549D}" type="sibTrans" cxnId="{2C6AD85B-2C13-48BA-9C9A-BE14A48C2040}">
      <dgm:prSet/>
      <dgm:spPr/>
      <dgm:t>
        <a:bodyPr/>
        <a:lstStyle/>
        <a:p>
          <a:endParaRPr lang="en-US"/>
        </a:p>
      </dgm:t>
    </dgm:pt>
    <dgm:pt modelId="{C82DA68F-74D3-4511-A918-942C21474301}">
      <dgm:prSet/>
      <dgm:spPr/>
      <dgm:t>
        <a:bodyPr/>
        <a:lstStyle/>
        <a:p>
          <a:r>
            <a:rPr lang="en-US"/>
            <a:t>Days_To_Next_Registration.</a:t>
          </a:r>
        </a:p>
      </dgm:t>
    </dgm:pt>
    <dgm:pt modelId="{A959617B-F178-4900-BE6E-E1C9CA8491D1}" type="parTrans" cxnId="{85723631-4956-4C6E-A090-60872FCFF849}">
      <dgm:prSet/>
      <dgm:spPr/>
      <dgm:t>
        <a:bodyPr/>
        <a:lstStyle/>
        <a:p>
          <a:endParaRPr lang="en-US"/>
        </a:p>
      </dgm:t>
    </dgm:pt>
    <dgm:pt modelId="{EEDA9253-5760-45FB-B3C2-DA70D0572C62}" type="sibTrans" cxnId="{85723631-4956-4C6E-A090-60872FCFF849}">
      <dgm:prSet/>
      <dgm:spPr/>
      <dgm:t>
        <a:bodyPr/>
        <a:lstStyle/>
        <a:p>
          <a:endParaRPr lang="en-US"/>
        </a:p>
      </dgm:t>
    </dgm:pt>
    <dgm:pt modelId="{A25021B0-D759-41D2-A1F2-B3548FCD8368}">
      <dgm:prSet/>
      <dgm:spPr/>
      <dgm:t>
        <a:bodyPr/>
        <a:lstStyle/>
        <a:p>
          <a:r>
            <a:rPr lang="en-US"/>
            <a:t>Days_Since_Last_Registration.</a:t>
          </a:r>
        </a:p>
      </dgm:t>
    </dgm:pt>
    <dgm:pt modelId="{BFEFE57B-93E8-45FB-8BEB-9BB1F068ADD9}" type="parTrans" cxnId="{BCF26B96-EC17-4B30-B114-CC9095F90CAD}">
      <dgm:prSet/>
      <dgm:spPr/>
      <dgm:t>
        <a:bodyPr/>
        <a:lstStyle/>
        <a:p>
          <a:endParaRPr lang="en-US"/>
        </a:p>
      </dgm:t>
    </dgm:pt>
    <dgm:pt modelId="{EAF589B4-4F92-4F6B-A1C4-30CF8E8E5D2A}" type="sibTrans" cxnId="{BCF26B96-EC17-4B30-B114-CC9095F90CAD}">
      <dgm:prSet/>
      <dgm:spPr/>
      <dgm:t>
        <a:bodyPr/>
        <a:lstStyle/>
        <a:p>
          <a:endParaRPr lang="en-US"/>
        </a:p>
      </dgm:t>
    </dgm:pt>
    <dgm:pt modelId="{59EF9F07-C761-47E5-82CA-8F877D5762C7}">
      <dgm:prSet/>
      <dgm:spPr/>
      <dgm:t>
        <a:bodyPr/>
        <a:lstStyle/>
        <a:p>
          <a:r>
            <a:rPr lang="en-US"/>
            <a:t>Unique_Year_Per_Patient</a:t>
          </a:r>
        </a:p>
      </dgm:t>
    </dgm:pt>
    <dgm:pt modelId="{443451C5-9C19-4DB7-BB0D-2EADE17F5B01}" type="parTrans" cxnId="{E9C819B0-A036-410B-B2F1-7A2063BED718}">
      <dgm:prSet/>
      <dgm:spPr/>
      <dgm:t>
        <a:bodyPr/>
        <a:lstStyle/>
        <a:p>
          <a:endParaRPr lang="en-US"/>
        </a:p>
      </dgm:t>
    </dgm:pt>
    <dgm:pt modelId="{306C9724-D693-43CC-BE9B-B1EB0209C1AD}" type="sibTrans" cxnId="{E9C819B0-A036-410B-B2F1-7A2063BED718}">
      <dgm:prSet/>
      <dgm:spPr/>
      <dgm:t>
        <a:bodyPr/>
        <a:lstStyle/>
        <a:p>
          <a:endParaRPr lang="en-US"/>
        </a:p>
      </dgm:t>
    </dgm:pt>
    <dgm:pt modelId="{DC9EF3C3-CFA6-4639-B80B-C4A8C3E6E375}">
      <dgm:prSet/>
      <dgm:spPr/>
      <dgm:t>
        <a:bodyPr/>
        <a:lstStyle/>
        <a:p>
          <a:r>
            <a:rPr lang="en-US"/>
            <a:t>Feature Engineering of Patient profile.</a:t>
          </a:r>
        </a:p>
      </dgm:t>
    </dgm:pt>
    <dgm:pt modelId="{852A2C21-852B-4D82-85DC-C874A0777587}" type="parTrans" cxnId="{2D203290-3150-45BE-A2AC-3C7AC433A30C}">
      <dgm:prSet/>
      <dgm:spPr/>
      <dgm:t>
        <a:bodyPr/>
        <a:lstStyle/>
        <a:p>
          <a:endParaRPr lang="en-US"/>
        </a:p>
      </dgm:t>
    </dgm:pt>
    <dgm:pt modelId="{93FA749D-32E1-4D8D-9F0E-D13ADAD71819}" type="sibTrans" cxnId="{2D203290-3150-45BE-A2AC-3C7AC433A30C}">
      <dgm:prSet/>
      <dgm:spPr/>
      <dgm:t>
        <a:bodyPr/>
        <a:lstStyle/>
        <a:p>
          <a:endParaRPr lang="en-US"/>
        </a:p>
      </dgm:t>
    </dgm:pt>
    <dgm:pt modelId="{23DB1516-745D-4399-9F63-F0027943CFEC}">
      <dgm:prSet/>
      <dgm:spPr/>
      <dgm:t>
        <a:bodyPr/>
        <a:lstStyle/>
        <a:p>
          <a:r>
            <a:rPr lang="en-US"/>
            <a:t>Age.</a:t>
          </a:r>
        </a:p>
      </dgm:t>
    </dgm:pt>
    <dgm:pt modelId="{FEA7FAFD-390D-4C95-9DCE-04B05FC420C8}" type="parTrans" cxnId="{29C6FA7A-A26E-40C7-9779-7DC42AEE87ED}">
      <dgm:prSet/>
      <dgm:spPr/>
      <dgm:t>
        <a:bodyPr/>
        <a:lstStyle/>
        <a:p>
          <a:endParaRPr lang="en-US"/>
        </a:p>
      </dgm:t>
    </dgm:pt>
    <dgm:pt modelId="{F3972C48-9660-4FCE-838E-AD9B9FB503AC}" type="sibTrans" cxnId="{29C6FA7A-A26E-40C7-9779-7DC42AEE87ED}">
      <dgm:prSet/>
      <dgm:spPr/>
      <dgm:t>
        <a:bodyPr/>
        <a:lstStyle/>
        <a:p>
          <a:endParaRPr lang="en-US"/>
        </a:p>
      </dgm:t>
    </dgm:pt>
    <dgm:pt modelId="{7990AC70-D448-4DDE-BF3E-E04BBAB4A773}">
      <dgm:prSet/>
      <dgm:spPr/>
      <dgm:t>
        <a:bodyPr/>
        <a:lstStyle/>
        <a:p>
          <a:r>
            <a:rPr lang="en-US"/>
            <a:t>Category1.</a:t>
          </a:r>
        </a:p>
      </dgm:t>
    </dgm:pt>
    <dgm:pt modelId="{98208336-5CCA-4D07-A129-5DC4D436DF25}" type="parTrans" cxnId="{012C31CB-A799-4BB2-A732-C718F6DB1E38}">
      <dgm:prSet/>
      <dgm:spPr/>
      <dgm:t>
        <a:bodyPr/>
        <a:lstStyle/>
        <a:p>
          <a:endParaRPr lang="en-US"/>
        </a:p>
      </dgm:t>
    </dgm:pt>
    <dgm:pt modelId="{DA1C5D08-078E-4099-BDBB-3D230BC4F7E0}" type="sibTrans" cxnId="{012C31CB-A799-4BB2-A732-C718F6DB1E38}">
      <dgm:prSet/>
      <dgm:spPr/>
      <dgm:t>
        <a:bodyPr/>
        <a:lstStyle/>
        <a:p>
          <a:endParaRPr lang="en-US"/>
        </a:p>
      </dgm:t>
    </dgm:pt>
    <dgm:pt modelId="{D4FEAD6E-DF11-43C5-9BF4-80B2F7211DA2}">
      <dgm:prSet/>
      <dgm:spPr/>
      <dgm:t>
        <a:bodyPr/>
        <a:lstStyle/>
        <a:p>
          <a:r>
            <a:rPr lang="en-US"/>
            <a:t>Category2.</a:t>
          </a:r>
        </a:p>
      </dgm:t>
    </dgm:pt>
    <dgm:pt modelId="{A8417D9C-9CAC-448C-B538-B232495ADCF0}" type="parTrans" cxnId="{3D61AE6D-1C8A-41CC-A420-DA860B99960A}">
      <dgm:prSet/>
      <dgm:spPr/>
      <dgm:t>
        <a:bodyPr/>
        <a:lstStyle/>
        <a:p>
          <a:endParaRPr lang="en-US"/>
        </a:p>
      </dgm:t>
    </dgm:pt>
    <dgm:pt modelId="{C0F53750-4D89-4BF2-A580-A8650760B4C9}" type="sibTrans" cxnId="{3D61AE6D-1C8A-41CC-A420-DA860B99960A}">
      <dgm:prSet/>
      <dgm:spPr/>
      <dgm:t>
        <a:bodyPr/>
        <a:lstStyle/>
        <a:p>
          <a:endParaRPr lang="en-US"/>
        </a:p>
      </dgm:t>
    </dgm:pt>
    <dgm:pt modelId="{BEF706A5-605A-4172-B626-533E57D9567C}">
      <dgm:prSet/>
      <dgm:spPr/>
      <dgm:t>
        <a:bodyPr/>
        <a:lstStyle/>
        <a:p>
          <a:r>
            <a:rPr lang="en-US"/>
            <a:t>Income.</a:t>
          </a:r>
        </a:p>
      </dgm:t>
    </dgm:pt>
    <dgm:pt modelId="{0CDE81CA-EC65-4E12-85E1-C5447D163572}" type="parTrans" cxnId="{E8FEBCD8-3C33-4043-B244-5A69D14149A7}">
      <dgm:prSet/>
      <dgm:spPr/>
      <dgm:t>
        <a:bodyPr/>
        <a:lstStyle/>
        <a:p>
          <a:endParaRPr lang="en-US"/>
        </a:p>
      </dgm:t>
    </dgm:pt>
    <dgm:pt modelId="{C885BFB0-2302-4255-BC79-2B80E306D995}" type="sibTrans" cxnId="{E8FEBCD8-3C33-4043-B244-5A69D14149A7}">
      <dgm:prSet/>
      <dgm:spPr/>
      <dgm:t>
        <a:bodyPr/>
        <a:lstStyle/>
        <a:p>
          <a:endParaRPr lang="en-US"/>
        </a:p>
      </dgm:t>
    </dgm:pt>
    <dgm:pt modelId="{FF25B992-353A-49CB-A603-08EA4AF48AC3}">
      <dgm:prSet/>
      <dgm:spPr/>
      <dgm:t>
        <a:bodyPr/>
        <a:lstStyle/>
        <a:p>
          <a:r>
            <a:rPr lang="en-US"/>
            <a:t>Feature Engineering of Health camp details.</a:t>
          </a:r>
        </a:p>
      </dgm:t>
    </dgm:pt>
    <dgm:pt modelId="{1CED31DA-F913-4BB3-BE28-5C07203C8806}" type="parTrans" cxnId="{E0CF8686-A221-43A8-AA13-479C13FE52BC}">
      <dgm:prSet/>
      <dgm:spPr/>
      <dgm:t>
        <a:bodyPr/>
        <a:lstStyle/>
        <a:p>
          <a:endParaRPr lang="en-US"/>
        </a:p>
      </dgm:t>
    </dgm:pt>
    <dgm:pt modelId="{1F8CBE2E-3101-46C3-B610-3EB5C31C7B28}" type="sibTrans" cxnId="{E0CF8686-A221-43A8-AA13-479C13FE52BC}">
      <dgm:prSet/>
      <dgm:spPr/>
      <dgm:t>
        <a:bodyPr/>
        <a:lstStyle/>
        <a:p>
          <a:endParaRPr lang="en-US"/>
        </a:p>
      </dgm:t>
    </dgm:pt>
    <dgm:pt modelId="{3A3BD478-3F36-463B-A68B-3A21CCE20318}">
      <dgm:prSet/>
      <dgm:spPr/>
      <dgm:t>
        <a:bodyPr/>
        <a:lstStyle/>
        <a:p>
          <a:r>
            <a:rPr lang="en-US"/>
            <a:t>Camp_Duration</a:t>
          </a:r>
        </a:p>
      </dgm:t>
    </dgm:pt>
    <dgm:pt modelId="{32C1A962-CE9A-4F26-B790-B8F0DB2B3B9B}" type="parTrans" cxnId="{C3DED93D-ECEE-4D66-8824-0051B8380C4A}">
      <dgm:prSet/>
      <dgm:spPr/>
      <dgm:t>
        <a:bodyPr/>
        <a:lstStyle/>
        <a:p>
          <a:endParaRPr lang="en-US"/>
        </a:p>
      </dgm:t>
    </dgm:pt>
    <dgm:pt modelId="{362C6F49-7056-4341-9A66-903771FBF4EB}" type="sibTrans" cxnId="{C3DED93D-ECEE-4D66-8824-0051B8380C4A}">
      <dgm:prSet/>
      <dgm:spPr/>
      <dgm:t>
        <a:bodyPr/>
        <a:lstStyle/>
        <a:p>
          <a:endParaRPr lang="en-US"/>
        </a:p>
      </dgm:t>
    </dgm:pt>
    <dgm:pt modelId="{254C07DA-E764-41AF-99EB-A643B9ECE721}">
      <dgm:prSet/>
      <dgm:spPr/>
      <dgm:t>
        <a:bodyPr/>
        <a:lstStyle/>
        <a:p>
          <a:r>
            <a:rPr lang="en-US"/>
            <a:t>Camp_End_Day</a:t>
          </a:r>
        </a:p>
      </dgm:t>
    </dgm:pt>
    <dgm:pt modelId="{42DB05C5-898A-4C6C-AB69-DD6F168DBE56}" type="parTrans" cxnId="{74219986-1B50-4688-859B-B431EBC08F14}">
      <dgm:prSet/>
      <dgm:spPr/>
      <dgm:t>
        <a:bodyPr/>
        <a:lstStyle/>
        <a:p>
          <a:endParaRPr lang="en-US"/>
        </a:p>
      </dgm:t>
    </dgm:pt>
    <dgm:pt modelId="{36D6F6BB-DE2E-4FB3-A9A3-DAF6D1D2A591}" type="sibTrans" cxnId="{74219986-1B50-4688-859B-B431EBC08F14}">
      <dgm:prSet/>
      <dgm:spPr/>
      <dgm:t>
        <a:bodyPr/>
        <a:lstStyle/>
        <a:p>
          <a:endParaRPr lang="en-US"/>
        </a:p>
      </dgm:t>
    </dgm:pt>
    <dgm:pt modelId="{55A2EDEB-1F38-4CFE-AA5F-EBAA33E2C1CE}">
      <dgm:prSet/>
      <dgm:spPr/>
      <dgm:t>
        <a:bodyPr/>
        <a:lstStyle/>
        <a:p>
          <a:r>
            <a:rPr lang="en-US"/>
            <a:t>Camp_Start_Day.</a:t>
          </a:r>
        </a:p>
      </dgm:t>
    </dgm:pt>
    <dgm:pt modelId="{A733AB1B-351B-4EB9-8220-C32A1DD6EA8D}" type="parTrans" cxnId="{4714A0AF-0C3B-4115-A39E-0A79FE614186}">
      <dgm:prSet/>
      <dgm:spPr/>
      <dgm:t>
        <a:bodyPr/>
        <a:lstStyle/>
        <a:p>
          <a:endParaRPr lang="en-US"/>
        </a:p>
      </dgm:t>
    </dgm:pt>
    <dgm:pt modelId="{D5CA6494-16DD-495C-8A09-D67839D5C399}" type="sibTrans" cxnId="{4714A0AF-0C3B-4115-A39E-0A79FE614186}">
      <dgm:prSet/>
      <dgm:spPr/>
      <dgm:t>
        <a:bodyPr/>
        <a:lstStyle/>
        <a:p>
          <a:endParaRPr lang="en-US"/>
        </a:p>
      </dgm:t>
    </dgm:pt>
    <dgm:pt modelId="{9945CC3B-AEAE-46A1-BF05-E0339FD0C9C6}">
      <dgm:prSet/>
      <dgm:spPr/>
      <dgm:t>
        <a:bodyPr/>
        <a:lstStyle/>
        <a:p>
          <a:r>
            <a:rPr lang="en-US"/>
            <a:t>Camp_Start_Year</a:t>
          </a:r>
        </a:p>
      </dgm:t>
    </dgm:pt>
    <dgm:pt modelId="{ED321AC9-BB73-496A-997C-41A8AEB5E4D2}" type="parTrans" cxnId="{C3EEE3C5-8308-441A-9448-FE61557284ED}">
      <dgm:prSet/>
      <dgm:spPr/>
      <dgm:t>
        <a:bodyPr/>
        <a:lstStyle/>
        <a:p>
          <a:endParaRPr lang="en-US"/>
        </a:p>
      </dgm:t>
    </dgm:pt>
    <dgm:pt modelId="{D27FA3CC-B635-426A-8388-A45314E30EF8}" type="sibTrans" cxnId="{C3EEE3C5-8308-441A-9448-FE61557284ED}">
      <dgm:prSet/>
      <dgm:spPr/>
      <dgm:t>
        <a:bodyPr/>
        <a:lstStyle/>
        <a:p>
          <a:endParaRPr lang="en-US"/>
        </a:p>
      </dgm:t>
    </dgm:pt>
    <dgm:pt modelId="{A1B80767-07E6-4CE2-B577-5B6DBD2AD887}">
      <dgm:prSet/>
      <dgm:spPr/>
      <dgm:t>
        <a:bodyPr/>
        <a:lstStyle/>
        <a:p>
          <a:r>
            <a:rPr lang="en-US"/>
            <a:t>Camp_End_Month</a:t>
          </a:r>
        </a:p>
      </dgm:t>
    </dgm:pt>
    <dgm:pt modelId="{E50F8FBE-20AA-486B-AA11-1A93CAF57380}" type="parTrans" cxnId="{DFB9C853-E91E-473B-A929-30A4F35BA4CD}">
      <dgm:prSet/>
      <dgm:spPr/>
      <dgm:t>
        <a:bodyPr/>
        <a:lstStyle/>
        <a:p>
          <a:endParaRPr lang="en-US"/>
        </a:p>
      </dgm:t>
    </dgm:pt>
    <dgm:pt modelId="{49E9BCE8-7EE8-4682-8D0E-620EBDC4C9A9}" type="sibTrans" cxnId="{DFB9C853-E91E-473B-A929-30A4F35BA4CD}">
      <dgm:prSet/>
      <dgm:spPr/>
      <dgm:t>
        <a:bodyPr/>
        <a:lstStyle/>
        <a:p>
          <a:endParaRPr lang="en-US"/>
        </a:p>
      </dgm:t>
    </dgm:pt>
    <dgm:pt modelId="{B1C93FBF-496A-4645-BE9B-C0421C3186E1}">
      <dgm:prSet/>
      <dgm:spPr/>
      <dgm:t>
        <a:bodyPr/>
        <a:lstStyle/>
        <a:p>
          <a:r>
            <a:rPr lang="en-US"/>
            <a:t>Extracting target column.</a:t>
          </a:r>
        </a:p>
      </dgm:t>
    </dgm:pt>
    <dgm:pt modelId="{5F564F53-D600-4F9C-8627-D6821D86E0B9}" type="parTrans" cxnId="{664382E1-3734-409E-97BC-91E9B0870048}">
      <dgm:prSet/>
      <dgm:spPr/>
      <dgm:t>
        <a:bodyPr/>
        <a:lstStyle/>
        <a:p>
          <a:endParaRPr lang="en-US"/>
        </a:p>
      </dgm:t>
    </dgm:pt>
    <dgm:pt modelId="{80006506-E3C1-428A-9FCF-715D7DDEDFFD}" type="sibTrans" cxnId="{664382E1-3734-409E-97BC-91E9B0870048}">
      <dgm:prSet/>
      <dgm:spPr/>
      <dgm:t>
        <a:bodyPr/>
        <a:lstStyle/>
        <a:p>
          <a:endParaRPr lang="en-US"/>
        </a:p>
      </dgm:t>
    </dgm:pt>
    <dgm:pt modelId="{8A4EB658-19ED-44BB-BA1E-90F549E59407}" type="pres">
      <dgm:prSet presAssocID="{E492CEE3-1A51-41F1-B4DF-1619FFCF4003}" presName="root" presStyleCnt="0">
        <dgm:presLayoutVars>
          <dgm:dir/>
          <dgm:resizeHandles val="exact"/>
        </dgm:presLayoutVars>
      </dgm:prSet>
      <dgm:spPr/>
    </dgm:pt>
    <dgm:pt modelId="{18A51325-1231-4104-8B87-EE84BECE2579}" type="pres">
      <dgm:prSet presAssocID="{8A45E486-727C-4AB1-87C2-D4F2CC29E45F}" presName="compNode" presStyleCnt="0"/>
      <dgm:spPr/>
    </dgm:pt>
    <dgm:pt modelId="{E5D467EF-D1FE-4508-9199-1F18DC388D65}" type="pres">
      <dgm:prSet presAssocID="{8A45E486-727C-4AB1-87C2-D4F2CC29E45F}" presName="bgRect" presStyleLbl="bgShp" presStyleIdx="0" presStyleCnt="4"/>
      <dgm:spPr/>
    </dgm:pt>
    <dgm:pt modelId="{E290D615-F844-4B9D-8959-5A8CCE60AAFF}" type="pres">
      <dgm:prSet presAssocID="{8A45E486-727C-4AB1-87C2-D4F2CC29E45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rain"/>
        </a:ext>
      </dgm:extLst>
    </dgm:pt>
    <dgm:pt modelId="{1EF00C29-1EAB-4A2E-A5E6-3F0755F32816}" type="pres">
      <dgm:prSet presAssocID="{8A45E486-727C-4AB1-87C2-D4F2CC29E45F}" presName="spaceRect" presStyleCnt="0"/>
      <dgm:spPr/>
    </dgm:pt>
    <dgm:pt modelId="{C82419D5-49B4-43F4-AFB8-A8E84029DD18}" type="pres">
      <dgm:prSet presAssocID="{8A45E486-727C-4AB1-87C2-D4F2CC29E45F}" presName="parTx" presStyleLbl="revTx" presStyleIdx="0" presStyleCnt="7">
        <dgm:presLayoutVars>
          <dgm:chMax val="0"/>
          <dgm:chPref val="0"/>
        </dgm:presLayoutVars>
      </dgm:prSet>
      <dgm:spPr/>
    </dgm:pt>
    <dgm:pt modelId="{9E196CEE-C14A-4A1B-92AE-9F68E2A36C34}" type="pres">
      <dgm:prSet presAssocID="{8A45E486-727C-4AB1-87C2-D4F2CC29E45F}" presName="desTx" presStyleLbl="revTx" presStyleIdx="1" presStyleCnt="7">
        <dgm:presLayoutVars/>
      </dgm:prSet>
      <dgm:spPr/>
    </dgm:pt>
    <dgm:pt modelId="{E2A4E0D9-CE6E-4FBB-800A-EA6A291A2238}" type="pres">
      <dgm:prSet presAssocID="{F26870F1-D910-42BC-AB72-74F7AD7076B6}" presName="sibTrans" presStyleCnt="0"/>
      <dgm:spPr/>
    </dgm:pt>
    <dgm:pt modelId="{26E2CBEE-B55E-4B47-9F22-1403BCC05B09}" type="pres">
      <dgm:prSet presAssocID="{DC9EF3C3-CFA6-4639-B80B-C4A8C3E6E375}" presName="compNode" presStyleCnt="0"/>
      <dgm:spPr/>
    </dgm:pt>
    <dgm:pt modelId="{BA7EB4C6-03A5-4716-AD5B-CBAE1BDA71D1}" type="pres">
      <dgm:prSet presAssocID="{DC9EF3C3-CFA6-4639-B80B-C4A8C3E6E375}" presName="bgRect" presStyleLbl="bgShp" presStyleIdx="1" presStyleCnt="4"/>
      <dgm:spPr/>
    </dgm:pt>
    <dgm:pt modelId="{6D2A813A-B24B-4575-9022-B48464AEFBF6}" type="pres">
      <dgm:prSet presAssocID="{DC9EF3C3-CFA6-4639-B80B-C4A8C3E6E375}"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F367DDDB-B3B2-48AE-B0FB-0534800FDC63}" type="pres">
      <dgm:prSet presAssocID="{DC9EF3C3-CFA6-4639-B80B-C4A8C3E6E375}" presName="spaceRect" presStyleCnt="0"/>
      <dgm:spPr/>
    </dgm:pt>
    <dgm:pt modelId="{B5EC36E8-091C-418F-AB77-2B1F2B8FF75C}" type="pres">
      <dgm:prSet presAssocID="{DC9EF3C3-CFA6-4639-B80B-C4A8C3E6E375}" presName="parTx" presStyleLbl="revTx" presStyleIdx="2" presStyleCnt="7">
        <dgm:presLayoutVars>
          <dgm:chMax val="0"/>
          <dgm:chPref val="0"/>
        </dgm:presLayoutVars>
      </dgm:prSet>
      <dgm:spPr/>
    </dgm:pt>
    <dgm:pt modelId="{3167524C-0252-4BB9-8A29-DFE07AB82680}" type="pres">
      <dgm:prSet presAssocID="{DC9EF3C3-CFA6-4639-B80B-C4A8C3E6E375}" presName="desTx" presStyleLbl="revTx" presStyleIdx="3" presStyleCnt="7">
        <dgm:presLayoutVars/>
      </dgm:prSet>
      <dgm:spPr/>
    </dgm:pt>
    <dgm:pt modelId="{3169D4FB-8F40-4E0E-A525-01FD78BC09D0}" type="pres">
      <dgm:prSet presAssocID="{93FA749D-32E1-4D8D-9F0E-D13ADAD71819}" presName="sibTrans" presStyleCnt="0"/>
      <dgm:spPr/>
    </dgm:pt>
    <dgm:pt modelId="{B2DC1199-4528-4421-93A5-65E365D663FC}" type="pres">
      <dgm:prSet presAssocID="{FF25B992-353A-49CB-A603-08EA4AF48AC3}" presName="compNode" presStyleCnt="0"/>
      <dgm:spPr/>
    </dgm:pt>
    <dgm:pt modelId="{07E83EAD-88C3-41DC-AD74-5EB560BC3B9B}" type="pres">
      <dgm:prSet presAssocID="{FF25B992-353A-49CB-A603-08EA4AF48AC3}" presName="bgRect" presStyleLbl="bgShp" presStyleIdx="2" presStyleCnt="4"/>
      <dgm:spPr/>
    </dgm:pt>
    <dgm:pt modelId="{9646D2D4-79DF-491E-BA18-8FC7742FBEA8}" type="pres">
      <dgm:prSet presAssocID="{FF25B992-353A-49CB-A603-08EA4AF48AC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ridge scene"/>
        </a:ext>
      </dgm:extLst>
    </dgm:pt>
    <dgm:pt modelId="{1DE68F41-962C-41C8-BE47-53F3E9D9E33D}" type="pres">
      <dgm:prSet presAssocID="{FF25B992-353A-49CB-A603-08EA4AF48AC3}" presName="spaceRect" presStyleCnt="0"/>
      <dgm:spPr/>
    </dgm:pt>
    <dgm:pt modelId="{A495F664-E34C-4054-A637-31587A0922B1}" type="pres">
      <dgm:prSet presAssocID="{FF25B992-353A-49CB-A603-08EA4AF48AC3}" presName="parTx" presStyleLbl="revTx" presStyleIdx="4" presStyleCnt="7">
        <dgm:presLayoutVars>
          <dgm:chMax val="0"/>
          <dgm:chPref val="0"/>
        </dgm:presLayoutVars>
      </dgm:prSet>
      <dgm:spPr/>
    </dgm:pt>
    <dgm:pt modelId="{A568F9FF-0CC0-445D-AFDE-FCE9EA391814}" type="pres">
      <dgm:prSet presAssocID="{FF25B992-353A-49CB-A603-08EA4AF48AC3}" presName="desTx" presStyleLbl="revTx" presStyleIdx="5" presStyleCnt="7">
        <dgm:presLayoutVars/>
      </dgm:prSet>
      <dgm:spPr/>
    </dgm:pt>
    <dgm:pt modelId="{BFA0EE29-EC3E-4C16-AE05-1F459607CA58}" type="pres">
      <dgm:prSet presAssocID="{1F8CBE2E-3101-46C3-B610-3EB5C31C7B28}" presName="sibTrans" presStyleCnt="0"/>
      <dgm:spPr/>
    </dgm:pt>
    <dgm:pt modelId="{87F77F6B-4813-4817-8014-CA53E1A48CC5}" type="pres">
      <dgm:prSet presAssocID="{B1C93FBF-496A-4645-BE9B-C0421C3186E1}" presName="compNode" presStyleCnt="0"/>
      <dgm:spPr/>
    </dgm:pt>
    <dgm:pt modelId="{69F53E2C-A5FE-4F86-A9A6-FCD9B37F3D18}" type="pres">
      <dgm:prSet presAssocID="{B1C93FBF-496A-4645-BE9B-C0421C3186E1}" presName="bgRect" presStyleLbl="bgShp" presStyleIdx="3" presStyleCnt="4"/>
      <dgm:spPr/>
    </dgm:pt>
    <dgm:pt modelId="{743EE472-32FD-42E2-A875-C9B0316FF47B}" type="pres">
      <dgm:prSet presAssocID="{B1C93FBF-496A-4645-BE9B-C0421C3186E1}"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Table"/>
        </a:ext>
      </dgm:extLst>
    </dgm:pt>
    <dgm:pt modelId="{A7035DEB-C575-4041-8CB4-6D100AB4D0B3}" type="pres">
      <dgm:prSet presAssocID="{B1C93FBF-496A-4645-BE9B-C0421C3186E1}" presName="spaceRect" presStyleCnt="0"/>
      <dgm:spPr/>
    </dgm:pt>
    <dgm:pt modelId="{334AB245-FDF8-4C77-84D1-59E2C6B2379E}" type="pres">
      <dgm:prSet presAssocID="{B1C93FBF-496A-4645-BE9B-C0421C3186E1}" presName="parTx" presStyleLbl="revTx" presStyleIdx="6" presStyleCnt="7">
        <dgm:presLayoutVars>
          <dgm:chMax val="0"/>
          <dgm:chPref val="0"/>
        </dgm:presLayoutVars>
      </dgm:prSet>
      <dgm:spPr/>
    </dgm:pt>
  </dgm:ptLst>
  <dgm:cxnLst>
    <dgm:cxn modelId="{E3E82502-659E-47C5-A319-5D40738BE81A}" type="presOf" srcId="{C82DA68F-74D3-4511-A918-942C21474301}" destId="{9E196CEE-C14A-4A1B-92AE-9F68E2A36C34}" srcOrd="0" destOrd="2" presId="urn:microsoft.com/office/officeart/2018/2/layout/IconVerticalSolidList"/>
    <dgm:cxn modelId="{D285D207-2868-46E1-8026-0605A18E2BC7}" type="presOf" srcId="{A1B80767-07E6-4CE2-B577-5B6DBD2AD887}" destId="{A568F9FF-0CC0-445D-AFDE-FCE9EA391814}" srcOrd="0" destOrd="4" presId="urn:microsoft.com/office/officeart/2018/2/layout/IconVerticalSolidList"/>
    <dgm:cxn modelId="{E0D6A810-D4D2-497E-B56B-E41942925D35}" type="presOf" srcId="{3A3BD478-3F36-463B-A68B-3A21CCE20318}" destId="{A568F9FF-0CC0-445D-AFDE-FCE9EA391814}" srcOrd="0" destOrd="0" presId="urn:microsoft.com/office/officeart/2018/2/layout/IconVerticalSolidList"/>
    <dgm:cxn modelId="{A6168219-1AAA-4D58-B883-806C510FE861}" type="presOf" srcId="{9945CC3B-AEAE-46A1-BF05-E0339FD0C9C6}" destId="{A568F9FF-0CC0-445D-AFDE-FCE9EA391814}" srcOrd="0" destOrd="3" presId="urn:microsoft.com/office/officeart/2018/2/layout/IconVerticalSolidList"/>
    <dgm:cxn modelId="{9818621C-1AD5-4CAB-8409-353107D347CA}" type="presOf" srcId="{23DB1516-745D-4399-9F63-F0027943CFEC}" destId="{3167524C-0252-4BB9-8A29-DFE07AB82680}" srcOrd="0" destOrd="0" presId="urn:microsoft.com/office/officeart/2018/2/layout/IconVerticalSolidList"/>
    <dgm:cxn modelId="{97C89328-EF44-47F7-8887-ABD7F353D48D}" srcId="{8A45E486-727C-4AB1-87C2-D4F2CC29E45F}" destId="{7E8278CA-676A-4452-8108-8784E985A932}" srcOrd="0" destOrd="0" parTransId="{524392AE-3EB2-4514-A693-59A50B8E0DFA}" sibTransId="{F24C1FC0-14C4-4F1E-A7BC-9CDB18C2613C}"/>
    <dgm:cxn modelId="{85723631-4956-4C6E-A090-60872FCFF849}" srcId="{8A45E486-727C-4AB1-87C2-D4F2CC29E45F}" destId="{C82DA68F-74D3-4511-A918-942C21474301}" srcOrd="2" destOrd="0" parTransId="{A959617B-F178-4900-BE6E-E1C9CA8491D1}" sibTransId="{EEDA9253-5760-45FB-B3C2-DA70D0572C62}"/>
    <dgm:cxn modelId="{C3DED93D-ECEE-4D66-8824-0051B8380C4A}" srcId="{FF25B992-353A-49CB-A603-08EA4AF48AC3}" destId="{3A3BD478-3F36-463B-A68B-3A21CCE20318}" srcOrd="0" destOrd="0" parTransId="{32C1A962-CE9A-4F26-B790-B8F0DB2B3B9B}" sibTransId="{362C6F49-7056-4341-9A66-903771FBF4EB}"/>
    <dgm:cxn modelId="{2C6AD85B-2C13-48BA-9C9A-BE14A48C2040}" srcId="{8A45E486-727C-4AB1-87C2-D4F2CC29E45F}" destId="{286235D5-DB86-42B3-A9C6-A76B279E4B4A}" srcOrd="1" destOrd="0" parTransId="{56302C11-BBCD-45BB-9DAB-ACF8177FAD79}" sibTransId="{2BFC8732-F4B8-4360-9136-ADAF6638549D}"/>
    <dgm:cxn modelId="{F905EF42-2A21-4EFD-A454-ECE6DDE91D7E}" type="presOf" srcId="{8A45E486-727C-4AB1-87C2-D4F2CC29E45F}" destId="{C82419D5-49B4-43F4-AFB8-A8E84029DD18}" srcOrd="0" destOrd="0" presId="urn:microsoft.com/office/officeart/2018/2/layout/IconVerticalSolidList"/>
    <dgm:cxn modelId="{31E80C43-F48E-4AFE-9D9E-D4A1AA53FB05}" type="presOf" srcId="{B1C93FBF-496A-4645-BE9B-C0421C3186E1}" destId="{334AB245-FDF8-4C77-84D1-59E2C6B2379E}" srcOrd="0" destOrd="0" presId="urn:microsoft.com/office/officeart/2018/2/layout/IconVerticalSolidList"/>
    <dgm:cxn modelId="{3D61AE6D-1C8A-41CC-A420-DA860B99960A}" srcId="{DC9EF3C3-CFA6-4639-B80B-C4A8C3E6E375}" destId="{D4FEAD6E-DF11-43C5-9BF4-80B2F7211DA2}" srcOrd="2" destOrd="0" parTransId="{A8417D9C-9CAC-448C-B538-B232495ADCF0}" sibTransId="{C0F53750-4D89-4BF2-A580-A8650760B4C9}"/>
    <dgm:cxn modelId="{15010E51-F138-4893-889C-E897C0A361CE}" type="presOf" srcId="{E492CEE3-1A51-41F1-B4DF-1619FFCF4003}" destId="{8A4EB658-19ED-44BB-BA1E-90F549E59407}" srcOrd="0" destOrd="0" presId="urn:microsoft.com/office/officeart/2018/2/layout/IconVerticalSolidList"/>
    <dgm:cxn modelId="{CC0A6A52-2104-4DA7-9DDE-B170D433CC7D}" type="presOf" srcId="{BEF706A5-605A-4172-B626-533E57D9567C}" destId="{3167524C-0252-4BB9-8A29-DFE07AB82680}" srcOrd="0" destOrd="3" presId="urn:microsoft.com/office/officeart/2018/2/layout/IconVerticalSolidList"/>
    <dgm:cxn modelId="{DFB9C853-E91E-473B-A929-30A4F35BA4CD}" srcId="{FF25B992-353A-49CB-A603-08EA4AF48AC3}" destId="{A1B80767-07E6-4CE2-B577-5B6DBD2AD887}" srcOrd="4" destOrd="0" parTransId="{E50F8FBE-20AA-486B-AA11-1A93CAF57380}" sibTransId="{49E9BCE8-7EE8-4682-8D0E-620EBDC4C9A9}"/>
    <dgm:cxn modelId="{4E37FF77-AB06-4418-8718-0D4E845F2576}" type="presOf" srcId="{7990AC70-D448-4DDE-BF3E-E04BBAB4A773}" destId="{3167524C-0252-4BB9-8A29-DFE07AB82680}" srcOrd="0" destOrd="1" presId="urn:microsoft.com/office/officeart/2018/2/layout/IconVerticalSolidList"/>
    <dgm:cxn modelId="{29C6FA7A-A26E-40C7-9779-7DC42AEE87ED}" srcId="{DC9EF3C3-CFA6-4639-B80B-C4A8C3E6E375}" destId="{23DB1516-745D-4399-9F63-F0027943CFEC}" srcOrd="0" destOrd="0" parTransId="{FEA7FAFD-390D-4C95-9DCE-04B05FC420C8}" sibTransId="{F3972C48-9660-4FCE-838E-AD9B9FB503AC}"/>
    <dgm:cxn modelId="{E0CF8686-A221-43A8-AA13-479C13FE52BC}" srcId="{E492CEE3-1A51-41F1-B4DF-1619FFCF4003}" destId="{FF25B992-353A-49CB-A603-08EA4AF48AC3}" srcOrd="2" destOrd="0" parTransId="{1CED31DA-F913-4BB3-BE28-5C07203C8806}" sibTransId="{1F8CBE2E-3101-46C3-B610-3EB5C31C7B28}"/>
    <dgm:cxn modelId="{74219986-1B50-4688-859B-B431EBC08F14}" srcId="{FF25B992-353A-49CB-A603-08EA4AF48AC3}" destId="{254C07DA-E764-41AF-99EB-A643B9ECE721}" srcOrd="1" destOrd="0" parTransId="{42DB05C5-898A-4C6C-AB69-DD6F168DBE56}" sibTransId="{36D6F6BB-DE2E-4FB3-A9A3-DAF6D1D2A591}"/>
    <dgm:cxn modelId="{0E959F8C-7A96-4280-9E2F-3BDAFAA6F37B}" type="presOf" srcId="{254C07DA-E764-41AF-99EB-A643B9ECE721}" destId="{A568F9FF-0CC0-445D-AFDE-FCE9EA391814}" srcOrd="0" destOrd="1" presId="urn:microsoft.com/office/officeart/2018/2/layout/IconVerticalSolidList"/>
    <dgm:cxn modelId="{2D203290-3150-45BE-A2AC-3C7AC433A30C}" srcId="{E492CEE3-1A51-41F1-B4DF-1619FFCF4003}" destId="{DC9EF3C3-CFA6-4639-B80B-C4A8C3E6E375}" srcOrd="1" destOrd="0" parTransId="{852A2C21-852B-4D82-85DC-C874A0777587}" sibTransId="{93FA749D-32E1-4D8D-9F0E-D13ADAD71819}"/>
    <dgm:cxn modelId="{BCF26B96-EC17-4B30-B114-CC9095F90CAD}" srcId="{8A45E486-727C-4AB1-87C2-D4F2CC29E45F}" destId="{A25021B0-D759-41D2-A1F2-B3548FCD8368}" srcOrd="3" destOrd="0" parTransId="{BFEFE57B-93E8-45FB-8BEB-9BB1F068ADD9}" sibTransId="{EAF589B4-4F92-4F6B-A1C4-30CF8E8E5D2A}"/>
    <dgm:cxn modelId="{F13FC3A0-309C-4C48-A9D5-262F6775AE03}" type="presOf" srcId="{D4FEAD6E-DF11-43C5-9BF4-80B2F7211DA2}" destId="{3167524C-0252-4BB9-8A29-DFE07AB82680}" srcOrd="0" destOrd="2" presId="urn:microsoft.com/office/officeart/2018/2/layout/IconVerticalSolidList"/>
    <dgm:cxn modelId="{AEAC55A5-8EE2-4B6E-A560-A116C8D2B5DE}" type="presOf" srcId="{55A2EDEB-1F38-4CFE-AA5F-EBAA33E2C1CE}" destId="{A568F9FF-0CC0-445D-AFDE-FCE9EA391814}" srcOrd="0" destOrd="2" presId="urn:microsoft.com/office/officeart/2018/2/layout/IconVerticalSolidList"/>
    <dgm:cxn modelId="{CEA6C6A7-A6D6-4CE2-ACC5-379C8E397117}" type="presOf" srcId="{DC9EF3C3-CFA6-4639-B80B-C4A8C3E6E375}" destId="{B5EC36E8-091C-418F-AB77-2B1F2B8FF75C}" srcOrd="0" destOrd="0" presId="urn:microsoft.com/office/officeart/2018/2/layout/IconVerticalSolidList"/>
    <dgm:cxn modelId="{4714A0AF-0C3B-4115-A39E-0A79FE614186}" srcId="{FF25B992-353A-49CB-A603-08EA4AF48AC3}" destId="{55A2EDEB-1F38-4CFE-AA5F-EBAA33E2C1CE}" srcOrd="2" destOrd="0" parTransId="{A733AB1B-351B-4EB9-8220-C32A1DD6EA8D}" sibTransId="{D5CA6494-16DD-495C-8A09-D67839D5C399}"/>
    <dgm:cxn modelId="{E9C819B0-A036-410B-B2F1-7A2063BED718}" srcId="{8A45E486-727C-4AB1-87C2-D4F2CC29E45F}" destId="{59EF9F07-C761-47E5-82CA-8F877D5762C7}" srcOrd="4" destOrd="0" parTransId="{443451C5-9C19-4DB7-BB0D-2EADE17F5B01}" sibTransId="{306C9724-D693-43CC-BE9B-B1EB0209C1AD}"/>
    <dgm:cxn modelId="{914DAEB5-B12E-4F3C-BC8E-764D7540058A}" type="presOf" srcId="{59EF9F07-C761-47E5-82CA-8F877D5762C7}" destId="{9E196CEE-C14A-4A1B-92AE-9F68E2A36C34}" srcOrd="0" destOrd="4" presId="urn:microsoft.com/office/officeart/2018/2/layout/IconVerticalSolidList"/>
    <dgm:cxn modelId="{C3EEE3C5-8308-441A-9448-FE61557284ED}" srcId="{FF25B992-353A-49CB-A603-08EA4AF48AC3}" destId="{9945CC3B-AEAE-46A1-BF05-E0339FD0C9C6}" srcOrd="3" destOrd="0" parTransId="{ED321AC9-BB73-496A-997C-41A8AEB5E4D2}" sibTransId="{D27FA3CC-B635-426A-8388-A45314E30EF8}"/>
    <dgm:cxn modelId="{012C31CB-A799-4BB2-A732-C718F6DB1E38}" srcId="{DC9EF3C3-CFA6-4639-B80B-C4A8C3E6E375}" destId="{7990AC70-D448-4DDE-BF3E-E04BBAB4A773}" srcOrd="1" destOrd="0" parTransId="{98208336-5CCA-4D07-A129-5DC4D436DF25}" sibTransId="{DA1C5D08-078E-4099-BDBB-3D230BC4F7E0}"/>
    <dgm:cxn modelId="{E8FEBCD8-3C33-4043-B244-5A69D14149A7}" srcId="{DC9EF3C3-CFA6-4639-B80B-C4A8C3E6E375}" destId="{BEF706A5-605A-4172-B626-533E57D9567C}" srcOrd="3" destOrd="0" parTransId="{0CDE81CA-EC65-4E12-85E1-C5447D163572}" sibTransId="{C885BFB0-2302-4255-BC79-2B80E306D995}"/>
    <dgm:cxn modelId="{653701D9-0CC6-49AD-8C8C-EDDAF23235E5}" type="presOf" srcId="{7E8278CA-676A-4452-8108-8784E985A932}" destId="{9E196CEE-C14A-4A1B-92AE-9F68E2A36C34}" srcOrd="0" destOrd="0" presId="urn:microsoft.com/office/officeart/2018/2/layout/IconVerticalSolidList"/>
    <dgm:cxn modelId="{E163EADA-2355-4F23-ABCF-7F3CBDD944A8}" srcId="{E492CEE3-1A51-41F1-B4DF-1619FFCF4003}" destId="{8A45E486-727C-4AB1-87C2-D4F2CC29E45F}" srcOrd="0" destOrd="0" parTransId="{BE3641D0-F4C4-4BDF-866E-E6A555679467}" sibTransId="{F26870F1-D910-42BC-AB72-74F7AD7076B6}"/>
    <dgm:cxn modelId="{A1EDE0DB-7627-4BB8-9744-BAD00D8AD459}" type="presOf" srcId="{FF25B992-353A-49CB-A603-08EA4AF48AC3}" destId="{A495F664-E34C-4054-A637-31587A0922B1}" srcOrd="0" destOrd="0" presId="urn:microsoft.com/office/officeart/2018/2/layout/IconVerticalSolidList"/>
    <dgm:cxn modelId="{664382E1-3734-409E-97BC-91E9B0870048}" srcId="{E492CEE3-1A51-41F1-B4DF-1619FFCF4003}" destId="{B1C93FBF-496A-4645-BE9B-C0421C3186E1}" srcOrd="3" destOrd="0" parTransId="{5F564F53-D600-4F9C-8627-D6821D86E0B9}" sibTransId="{80006506-E3C1-428A-9FCF-715D7DDEDFFD}"/>
    <dgm:cxn modelId="{C78138E6-408C-41CE-B271-FA6D53787271}" type="presOf" srcId="{A25021B0-D759-41D2-A1F2-B3548FCD8368}" destId="{9E196CEE-C14A-4A1B-92AE-9F68E2A36C34}" srcOrd="0" destOrd="3" presId="urn:microsoft.com/office/officeart/2018/2/layout/IconVerticalSolidList"/>
    <dgm:cxn modelId="{DD2FB7E7-E9B1-45E6-BC42-DD89039979A3}" type="presOf" srcId="{286235D5-DB86-42B3-A9C6-A76B279E4B4A}" destId="{9E196CEE-C14A-4A1B-92AE-9F68E2A36C34}" srcOrd="0" destOrd="1" presId="urn:microsoft.com/office/officeart/2018/2/layout/IconVerticalSolidList"/>
    <dgm:cxn modelId="{88194F05-B20D-4A6B-AE05-F9ADE044D377}" type="presParOf" srcId="{8A4EB658-19ED-44BB-BA1E-90F549E59407}" destId="{18A51325-1231-4104-8B87-EE84BECE2579}" srcOrd="0" destOrd="0" presId="urn:microsoft.com/office/officeart/2018/2/layout/IconVerticalSolidList"/>
    <dgm:cxn modelId="{C3A6B17E-719B-44DA-AB44-2730EFE10F7C}" type="presParOf" srcId="{18A51325-1231-4104-8B87-EE84BECE2579}" destId="{E5D467EF-D1FE-4508-9199-1F18DC388D65}" srcOrd="0" destOrd="0" presId="urn:microsoft.com/office/officeart/2018/2/layout/IconVerticalSolidList"/>
    <dgm:cxn modelId="{63E3C92A-3F09-4C86-9C22-643E4D7AA5C6}" type="presParOf" srcId="{18A51325-1231-4104-8B87-EE84BECE2579}" destId="{E290D615-F844-4B9D-8959-5A8CCE60AAFF}" srcOrd="1" destOrd="0" presId="urn:microsoft.com/office/officeart/2018/2/layout/IconVerticalSolidList"/>
    <dgm:cxn modelId="{54C4E37A-BFCD-4987-8EA2-E9DD0EB297C3}" type="presParOf" srcId="{18A51325-1231-4104-8B87-EE84BECE2579}" destId="{1EF00C29-1EAB-4A2E-A5E6-3F0755F32816}" srcOrd="2" destOrd="0" presId="urn:microsoft.com/office/officeart/2018/2/layout/IconVerticalSolidList"/>
    <dgm:cxn modelId="{4BE41B5C-9206-4DD3-8FC0-8DF7BEBC9D70}" type="presParOf" srcId="{18A51325-1231-4104-8B87-EE84BECE2579}" destId="{C82419D5-49B4-43F4-AFB8-A8E84029DD18}" srcOrd="3" destOrd="0" presId="urn:microsoft.com/office/officeart/2018/2/layout/IconVerticalSolidList"/>
    <dgm:cxn modelId="{FA3D16ED-4D89-4D28-BDAD-5265CE4D5D8A}" type="presParOf" srcId="{18A51325-1231-4104-8B87-EE84BECE2579}" destId="{9E196CEE-C14A-4A1B-92AE-9F68E2A36C34}" srcOrd="4" destOrd="0" presId="urn:microsoft.com/office/officeart/2018/2/layout/IconVerticalSolidList"/>
    <dgm:cxn modelId="{E4FC7FAB-09C7-4B79-85C7-B266AA4EE988}" type="presParOf" srcId="{8A4EB658-19ED-44BB-BA1E-90F549E59407}" destId="{E2A4E0D9-CE6E-4FBB-800A-EA6A291A2238}" srcOrd="1" destOrd="0" presId="urn:microsoft.com/office/officeart/2018/2/layout/IconVerticalSolidList"/>
    <dgm:cxn modelId="{91504F86-E164-4889-979E-78F7E1FCDDEB}" type="presParOf" srcId="{8A4EB658-19ED-44BB-BA1E-90F549E59407}" destId="{26E2CBEE-B55E-4B47-9F22-1403BCC05B09}" srcOrd="2" destOrd="0" presId="urn:microsoft.com/office/officeart/2018/2/layout/IconVerticalSolidList"/>
    <dgm:cxn modelId="{F52A12B6-5484-43D6-A6C1-97684DED4E39}" type="presParOf" srcId="{26E2CBEE-B55E-4B47-9F22-1403BCC05B09}" destId="{BA7EB4C6-03A5-4716-AD5B-CBAE1BDA71D1}" srcOrd="0" destOrd="0" presId="urn:microsoft.com/office/officeart/2018/2/layout/IconVerticalSolidList"/>
    <dgm:cxn modelId="{11B18E00-0646-4E60-888A-548ED19DD9E7}" type="presParOf" srcId="{26E2CBEE-B55E-4B47-9F22-1403BCC05B09}" destId="{6D2A813A-B24B-4575-9022-B48464AEFBF6}" srcOrd="1" destOrd="0" presId="urn:microsoft.com/office/officeart/2018/2/layout/IconVerticalSolidList"/>
    <dgm:cxn modelId="{ED590DFF-46AA-429C-8E3C-9A996BF5E448}" type="presParOf" srcId="{26E2CBEE-B55E-4B47-9F22-1403BCC05B09}" destId="{F367DDDB-B3B2-48AE-B0FB-0534800FDC63}" srcOrd="2" destOrd="0" presId="urn:microsoft.com/office/officeart/2018/2/layout/IconVerticalSolidList"/>
    <dgm:cxn modelId="{BE34AAA3-5458-4883-8948-8F2E5BE79F7E}" type="presParOf" srcId="{26E2CBEE-B55E-4B47-9F22-1403BCC05B09}" destId="{B5EC36E8-091C-418F-AB77-2B1F2B8FF75C}" srcOrd="3" destOrd="0" presId="urn:microsoft.com/office/officeart/2018/2/layout/IconVerticalSolidList"/>
    <dgm:cxn modelId="{8462F93C-5F7D-457F-A6C0-AF8F5E7E585C}" type="presParOf" srcId="{26E2CBEE-B55E-4B47-9F22-1403BCC05B09}" destId="{3167524C-0252-4BB9-8A29-DFE07AB82680}" srcOrd="4" destOrd="0" presId="urn:microsoft.com/office/officeart/2018/2/layout/IconVerticalSolidList"/>
    <dgm:cxn modelId="{4999E37B-7744-4B46-B365-7DD90C4B3997}" type="presParOf" srcId="{8A4EB658-19ED-44BB-BA1E-90F549E59407}" destId="{3169D4FB-8F40-4E0E-A525-01FD78BC09D0}" srcOrd="3" destOrd="0" presId="urn:microsoft.com/office/officeart/2018/2/layout/IconVerticalSolidList"/>
    <dgm:cxn modelId="{A5CF0B8A-6C7F-42B8-9614-E2E355EAFA8D}" type="presParOf" srcId="{8A4EB658-19ED-44BB-BA1E-90F549E59407}" destId="{B2DC1199-4528-4421-93A5-65E365D663FC}" srcOrd="4" destOrd="0" presId="urn:microsoft.com/office/officeart/2018/2/layout/IconVerticalSolidList"/>
    <dgm:cxn modelId="{F6912113-C1D0-4098-8A39-151101B06B13}" type="presParOf" srcId="{B2DC1199-4528-4421-93A5-65E365D663FC}" destId="{07E83EAD-88C3-41DC-AD74-5EB560BC3B9B}" srcOrd="0" destOrd="0" presId="urn:microsoft.com/office/officeart/2018/2/layout/IconVerticalSolidList"/>
    <dgm:cxn modelId="{90F22035-CA49-4E02-AA18-D3F47AEC6785}" type="presParOf" srcId="{B2DC1199-4528-4421-93A5-65E365D663FC}" destId="{9646D2D4-79DF-491E-BA18-8FC7742FBEA8}" srcOrd="1" destOrd="0" presId="urn:microsoft.com/office/officeart/2018/2/layout/IconVerticalSolidList"/>
    <dgm:cxn modelId="{AEE0767A-0832-433A-8FBB-802005477DE5}" type="presParOf" srcId="{B2DC1199-4528-4421-93A5-65E365D663FC}" destId="{1DE68F41-962C-41C8-BE47-53F3E9D9E33D}" srcOrd="2" destOrd="0" presId="urn:microsoft.com/office/officeart/2018/2/layout/IconVerticalSolidList"/>
    <dgm:cxn modelId="{5026FA4E-C996-4FD9-87DE-D6DFADE928DA}" type="presParOf" srcId="{B2DC1199-4528-4421-93A5-65E365D663FC}" destId="{A495F664-E34C-4054-A637-31587A0922B1}" srcOrd="3" destOrd="0" presId="urn:microsoft.com/office/officeart/2018/2/layout/IconVerticalSolidList"/>
    <dgm:cxn modelId="{6F220060-459D-49F0-83FF-E4F9B510EC9F}" type="presParOf" srcId="{B2DC1199-4528-4421-93A5-65E365D663FC}" destId="{A568F9FF-0CC0-445D-AFDE-FCE9EA391814}" srcOrd="4" destOrd="0" presId="urn:microsoft.com/office/officeart/2018/2/layout/IconVerticalSolidList"/>
    <dgm:cxn modelId="{FA1F5171-C5BE-451E-955F-A058CFC7F204}" type="presParOf" srcId="{8A4EB658-19ED-44BB-BA1E-90F549E59407}" destId="{BFA0EE29-EC3E-4C16-AE05-1F459607CA58}" srcOrd="5" destOrd="0" presId="urn:microsoft.com/office/officeart/2018/2/layout/IconVerticalSolidList"/>
    <dgm:cxn modelId="{FC632185-7DBC-499E-BCD5-7251BA4575EC}" type="presParOf" srcId="{8A4EB658-19ED-44BB-BA1E-90F549E59407}" destId="{87F77F6B-4813-4817-8014-CA53E1A48CC5}" srcOrd="6" destOrd="0" presId="urn:microsoft.com/office/officeart/2018/2/layout/IconVerticalSolidList"/>
    <dgm:cxn modelId="{C27BAE6F-7457-41B8-8E7A-FC823026A71C}" type="presParOf" srcId="{87F77F6B-4813-4817-8014-CA53E1A48CC5}" destId="{69F53E2C-A5FE-4F86-A9A6-FCD9B37F3D18}" srcOrd="0" destOrd="0" presId="urn:microsoft.com/office/officeart/2018/2/layout/IconVerticalSolidList"/>
    <dgm:cxn modelId="{3A7AF5BE-6DE3-4D6B-AE3C-C53462E7A84A}" type="presParOf" srcId="{87F77F6B-4813-4817-8014-CA53E1A48CC5}" destId="{743EE472-32FD-42E2-A875-C9B0316FF47B}" srcOrd="1" destOrd="0" presId="urn:microsoft.com/office/officeart/2018/2/layout/IconVerticalSolidList"/>
    <dgm:cxn modelId="{07ECA14C-82CB-44ED-B06E-AC670C186C15}" type="presParOf" srcId="{87F77F6B-4813-4817-8014-CA53E1A48CC5}" destId="{A7035DEB-C575-4041-8CB4-6D100AB4D0B3}" srcOrd="2" destOrd="0" presId="urn:microsoft.com/office/officeart/2018/2/layout/IconVerticalSolidList"/>
    <dgm:cxn modelId="{E2F18956-C15C-4CAC-95D2-FD36773E0279}" type="presParOf" srcId="{87F77F6B-4813-4817-8014-CA53E1A48CC5}" destId="{334AB245-FDF8-4C77-84D1-59E2C6B2379E}"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D467EF-D1FE-4508-9199-1F18DC388D65}">
      <dsp:nvSpPr>
        <dsp:cNvPr id="0" name=""/>
        <dsp:cNvSpPr/>
      </dsp:nvSpPr>
      <dsp:spPr>
        <a:xfrm>
          <a:off x="0" y="5036"/>
          <a:ext cx="5959475" cy="1172149"/>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90D615-F844-4B9D-8959-5A8CCE60AAFF}">
      <dsp:nvSpPr>
        <dsp:cNvPr id="0" name=""/>
        <dsp:cNvSpPr/>
      </dsp:nvSpPr>
      <dsp:spPr>
        <a:xfrm>
          <a:off x="354575" y="268769"/>
          <a:ext cx="644682" cy="6446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C82419D5-49B4-43F4-AFB8-A8E84029DD18}">
      <dsp:nvSpPr>
        <dsp:cNvPr id="0" name=""/>
        <dsp:cNvSpPr/>
      </dsp:nvSpPr>
      <dsp:spPr>
        <a:xfrm>
          <a:off x="1353832" y="5036"/>
          <a:ext cx="2681763" cy="1172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052" tIns="124052" rIns="124052" bIns="124052" numCol="1" spcCol="1270" anchor="ctr" anchorCtr="0">
          <a:noAutofit/>
        </a:bodyPr>
        <a:lstStyle/>
        <a:p>
          <a:pPr marL="0" lvl="0" indent="0" algn="l" defTabSz="977900">
            <a:lnSpc>
              <a:spcPct val="90000"/>
            </a:lnSpc>
            <a:spcBef>
              <a:spcPct val="0"/>
            </a:spcBef>
            <a:spcAft>
              <a:spcPct val="35000"/>
            </a:spcAft>
            <a:buNone/>
          </a:pPr>
          <a:r>
            <a:rPr lang="en-US" sz="2200" kern="1200"/>
            <a:t>Feature Engineering of Train and Test data.</a:t>
          </a:r>
        </a:p>
      </dsp:txBody>
      <dsp:txXfrm>
        <a:off x="1353832" y="5036"/>
        <a:ext cx="2681763" cy="1172149"/>
      </dsp:txXfrm>
    </dsp:sp>
    <dsp:sp modelId="{9E196CEE-C14A-4A1B-92AE-9F68E2A36C34}">
      <dsp:nvSpPr>
        <dsp:cNvPr id="0" name=""/>
        <dsp:cNvSpPr/>
      </dsp:nvSpPr>
      <dsp:spPr>
        <a:xfrm>
          <a:off x="4035596" y="5036"/>
          <a:ext cx="1922555" cy="1172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052" tIns="124052" rIns="124052" bIns="124052" numCol="1" spcCol="1270" anchor="ctr" anchorCtr="0">
          <a:noAutofit/>
        </a:bodyPr>
        <a:lstStyle/>
        <a:p>
          <a:pPr marL="0" lvl="0" indent="0" algn="l" defTabSz="488950">
            <a:lnSpc>
              <a:spcPct val="90000"/>
            </a:lnSpc>
            <a:spcBef>
              <a:spcPct val="0"/>
            </a:spcBef>
            <a:spcAft>
              <a:spcPct val="35000"/>
            </a:spcAft>
            <a:buNone/>
          </a:pPr>
          <a:r>
            <a:rPr lang="en-US" sz="1100" kern="1200"/>
            <a:t>Registration_Day .</a:t>
          </a:r>
        </a:p>
        <a:p>
          <a:pPr marL="0" lvl="0" indent="0" algn="l" defTabSz="488950">
            <a:lnSpc>
              <a:spcPct val="90000"/>
            </a:lnSpc>
            <a:spcBef>
              <a:spcPct val="0"/>
            </a:spcBef>
            <a:spcAft>
              <a:spcPct val="35000"/>
            </a:spcAft>
            <a:buNone/>
          </a:pPr>
          <a:r>
            <a:rPr lang="en-US" sz="1100" kern="1200"/>
            <a:t>Registration_Month .</a:t>
          </a:r>
        </a:p>
        <a:p>
          <a:pPr marL="0" lvl="0" indent="0" algn="l" defTabSz="488950">
            <a:lnSpc>
              <a:spcPct val="90000"/>
            </a:lnSpc>
            <a:spcBef>
              <a:spcPct val="0"/>
            </a:spcBef>
            <a:spcAft>
              <a:spcPct val="35000"/>
            </a:spcAft>
            <a:buNone/>
          </a:pPr>
          <a:r>
            <a:rPr lang="en-US" sz="1100" kern="1200"/>
            <a:t>Days_To_Next_Registration.</a:t>
          </a:r>
        </a:p>
        <a:p>
          <a:pPr marL="0" lvl="0" indent="0" algn="l" defTabSz="488950">
            <a:lnSpc>
              <a:spcPct val="90000"/>
            </a:lnSpc>
            <a:spcBef>
              <a:spcPct val="0"/>
            </a:spcBef>
            <a:spcAft>
              <a:spcPct val="35000"/>
            </a:spcAft>
            <a:buNone/>
          </a:pPr>
          <a:r>
            <a:rPr lang="en-US" sz="1100" kern="1200"/>
            <a:t>Days_Since_Last_Registration.</a:t>
          </a:r>
        </a:p>
        <a:p>
          <a:pPr marL="0" lvl="0" indent="0" algn="l" defTabSz="488950">
            <a:lnSpc>
              <a:spcPct val="90000"/>
            </a:lnSpc>
            <a:spcBef>
              <a:spcPct val="0"/>
            </a:spcBef>
            <a:spcAft>
              <a:spcPct val="35000"/>
            </a:spcAft>
            <a:buNone/>
          </a:pPr>
          <a:r>
            <a:rPr lang="en-US" sz="1100" kern="1200"/>
            <a:t>Unique_Year_Per_Patient</a:t>
          </a:r>
        </a:p>
      </dsp:txBody>
      <dsp:txXfrm>
        <a:off x="4035596" y="5036"/>
        <a:ext cx="1922555" cy="1172149"/>
      </dsp:txXfrm>
    </dsp:sp>
    <dsp:sp modelId="{BA7EB4C6-03A5-4716-AD5B-CBAE1BDA71D1}">
      <dsp:nvSpPr>
        <dsp:cNvPr id="0" name=""/>
        <dsp:cNvSpPr/>
      </dsp:nvSpPr>
      <dsp:spPr>
        <a:xfrm>
          <a:off x="0" y="1470222"/>
          <a:ext cx="5959475" cy="1172149"/>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D2A813A-B24B-4575-9022-B48464AEFBF6}">
      <dsp:nvSpPr>
        <dsp:cNvPr id="0" name=""/>
        <dsp:cNvSpPr/>
      </dsp:nvSpPr>
      <dsp:spPr>
        <a:xfrm>
          <a:off x="354575" y="1733956"/>
          <a:ext cx="644682" cy="6446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5EC36E8-091C-418F-AB77-2B1F2B8FF75C}">
      <dsp:nvSpPr>
        <dsp:cNvPr id="0" name=""/>
        <dsp:cNvSpPr/>
      </dsp:nvSpPr>
      <dsp:spPr>
        <a:xfrm>
          <a:off x="1353832" y="1470222"/>
          <a:ext cx="2681763" cy="1172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052" tIns="124052" rIns="124052" bIns="124052" numCol="1" spcCol="1270" anchor="ctr" anchorCtr="0">
          <a:noAutofit/>
        </a:bodyPr>
        <a:lstStyle/>
        <a:p>
          <a:pPr marL="0" lvl="0" indent="0" algn="l" defTabSz="977900">
            <a:lnSpc>
              <a:spcPct val="90000"/>
            </a:lnSpc>
            <a:spcBef>
              <a:spcPct val="0"/>
            </a:spcBef>
            <a:spcAft>
              <a:spcPct val="35000"/>
            </a:spcAft>
            <a:buNone/>
          </a:pPr>
          <a:r>
            <a:rPr lang="en-US" sz="2200" kern="1200"/>
            <a:t>Feature Engineering of Patient profile.</a:t>
          </a:r>
        </a:p>
      </dsp:txBody>
      <dsp:txXfrm>
        <a:off x="1353832" y="1470222"/>
        <a:ext cx="2681763" cy="1172149"/>
      </dsp:txXfrm>
    </dsp:sp>
    <dsp:sp modelId="{3167524C-0252-4BB9-8A29-DFE07AB82680}">
      <dsp:nvSpPr>
        <dsp:cNvPr id="0" name=""/>
        <dsp:cNvSpPr/>
      </dsp:nvSpPr>
      <dsp:spPr>
        <a:xfrm>
          <a:off x="4035596" y="1470222"/>
          <a:ext cx="1922555" cy="1172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052" tIns="124052" rIns="124052" bIns="124052" numCol="1" spcCol="1270" anchor="ctr" anchorCtr="0">
          <a:noAutofit/>
        </a:bodyPr>
        <a:lstStyle/>
        <a:p>
          <a:pPr marL="0" lvl="0" indent="0" algn="l" defTabSz="488950">
            <a:lnSpc>
              <a:spcPct val="90000"/>
            </a:lnSpc>
            <a:spcBef>
              <a:spcPct val="0"/>
            </a:spcBef>
            <a:spcAft>
              <a:spcPct val="35000"/>
            </a:spcAft>
            <a:buNone/>
          </a:pPr>
          <a:r>
            <a:rPr lang="en-US" sz="1100" kern="1200"/>
            <a:t>Age.</a:t>
          </a:r>
        </a:p>
        <a:p>
          <a:pPr marL="0" lvl="0" indent="0" algn="l" defTabSz="488950">
            <a:lnSpc>
              <a:spcPct val="90000"/>
            </a:lnSpc>
            <a:spcBef>
              <a:spcPct val="0"/>
            </a:spcBef>
            <a:spcAft>
              <a:spcPct val="35000"/>
            </a:spcAft>
            <a:buNone/>
          </a:pPr>
          <a:r>
            <a:rPr lang="en-US" sz="1100" kern="1200"/>
            <a:t>Category1.</a:t>
          </a:r>
        </a:p>
        <a:p>
          <a:pPr marL="0" lvl="0" indent="0" algn="l" defTabSz="488950">
            <a:lnSpc>
              <a:spcPct val="90000"/>
            </a:lnSpc>
            <a:spcBef>
              <a:spcPct val="0"/>
            </a:spcBef>
            <a:spcAft>
              <a:spcPct val="35000"/>
            </a:spcAft>
            <a:buNone/>
          </a:pPr>
          <a:r>
            <a:rPr lang="en-US" sz="1100" kern="1200"/>
            <a:t>Category2.</a:t>
          </a:r>
        </a:p>
        <a:p>
          <a:pPr marL="0" lvl="0" indent="0" algn="l" defTabSz="488950">
            <a:lnSpc>
              <a:spcPct val="90000"/>
            </a:lnSpc>
            <a:spcBef>
              <a:spcPct val="0"/>
            </a:spcBef>
            <a:spcAft>
              <a:spcPct val="35000"/>
            </a:spcAft>
            <a:buNone/>
          </a:pPr>
          <a:r>
            <a:rPr lang="en-US" sz="1100" kern="1200"/>
            <a:t>Income.</a:t>
          </a:r>
        </a:p>
      </dsp:txBody>
      <dsp:txXfrm>
        <a:off x="4035596" y="1470222"/>
        <a:ext cx="1922555" cy="1172149"/>
      </dsp:txXfrm>
    </dsp:sp>
    <dsp:sp modelId="{07E83EAD-88C3-41DC-AD74-5EB560BC3B9B}">
      <dsp:nvSpPr>
        <dsp:cNvPr id="0" name=""/>
        <dsp:cNvSpPr/>
      </dsp:nvSpPr>
      <dsp:spPr>
        <a:xfrm>
          <a:off x="0" y="2935409"/>
          <a:ext cx="5959475" cy="1172149"/>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46D2D4-79DF-491E-BA18-8FC7742FBEA8}">
      <dsp:nvSpPr>
        <dsp:cNvPr id="0" name=""/>
        <dsp:cNvSpPr/>
      </dsp:nvSpPr>
      <dsp:spPr>
        <a:xfrm>
          <a:off x="354575" y="3199142"/>
          <a:ext cx="644682" cy="6446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A495F664-E34C-4054-A637-31587A0922B1}">
      <dsp:nvSpPr>
        <dsp:cNvPr id="0" name=""/>
        <dsp:cNvSpPr/>
      </dsp:nvSpPr>
      <dsp:spPr>
        <a:xfrm>
          <a:off x="1353832" y="2935409"/>
          <a:ext cx="2681763" cy="1172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052" tIns="124052" rIns="124052" bIns="124052" numCol="1" spcCol="1270" anchor="ctr" anchorCtr="0">
          <a:noAutofit/>
        </a:bodyPr>
        <a:lstStyle/>
        <a:p>
          <a:pPr marL="0" lvl="0" indent="0" algn="l" defTabSz="977900">
            <a:lnSpc>
              <a:spcPct val="90000"/>
            </a:lnSpc>
            <a:spcBef>
              <a:spcPct val="0"/>
            </a:spcBef>
            <a:spcAft>
              <a:spcPct val="35000"/>
            </a:spcAft>
            <a:buNone/>
          </a:pPr>
          <a:r>
            <a:rPr lang="en-US" sz="2200" kern="1200"/>
            <a:t>Feature Engineering of Health camp details.</a:t>
          </a:r>
        </a:p>
      </dsp:txBody>
      <dsp:txXfrm>
        <a:off x="1353832" y="2935409"/>
        <a:ext cx="2681763" cy="1172149"/>
      </dsp:txXfrm>
    </dsp:sp>
    <dsp:sp modelId="{A568F9FF-0CC0-445D-AFDE-FCE9EA391814}">
      <dsp:nvSpPr>
        <dsp:cNvPr id="0" name=""/>
        <dsp:cNvSpPr/>
      </dsp:nvSpPr>
      <dsp:spPr>
        <a:xfrm>
          <a:off x="4035596" y="2935409"/>
          <a:ext cx="1922555" cy="1172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052" tIns="124052" rIns="124052" bIns="124052" numCol="1" spcCol="1270" anchor="ctr" anchorCtr="0">
          <a:noAutofit/>
        </a:bodyPr>
        <a:lstStyle/>
        <a:p>
          <a:pPr marL="0" lvl="0" indent="0" algn="l" defTabSz="488950">
            <a:lnSpc>
              <a:spcPct val="90000"/>
            </a:lnSpc>
            <a:spcBef>
              <a:spcPct val="0"/>
            </a:spcBef>
            <a:spcAft>
              <a:spcPct val="35000"/>
            </a:spcAft>
            <a:buNone/>
          </a:pPr>
          <a:r>
            <a:rPr lang="en-US" sz="1100" kern="1200"/>
            <a:t>Camp_Duration</a:t>
          </a:r>
        </a:p>
        <a:p>
          <a:pPr marL="0" lvl="0" indent="0" algn="l" defTabSz="488950">
            <a:lnSpc>
              <a:spcPct val="90000"/>
            </a:lnSpc>
            <a:spcBef>
              <a:spcPct val="0"/>
            </a:spcBef>
            <a:spcAft>
              <a:spcPct val="35000"/>
            </a:spcAft>
            <a:buNone/>
          </a:pPr>
          <a:r>
            <a:rPr lang="en-US" sz="1100" kern="1200"/>
            <a:t>Camp_End_Day</a:t>
          </a:r>
        </a:p>
        <a:p>
          <a:pPr marL="0" lvl="0" indent="0" algn="l" defTabSz="488950">
            <a:lnSpc>
              <a:spcPct val="90000"/>
            </a:lnSpc>
            <a:spcBef>
              <a:spcPct val="0"/>
            </a:spcBef>
            <a:spcAft>
              <a:spcPct val="35000"/>
            </a:spcAft>
            <a:buNone/>
          </a:pPr>
          <a:r>
            <a:rPr lang="en-US" sz="1100" kern="1200"/>
            <a:t>Camp_Start_Day.</a:t>
          </a:r>
        </a:p>
        <a:p>
          <a:pPr marL="0" lvl="0" indent="0" algn="l" defTabSz="488950">
            <a:lnSpc>
              <a:spcPct val="90000"/>
            </a:lnSpc>
            <a:spcBef>
              <a:spcPct val="0"/>
            </a:spcBef>
            <a:spcAft>
              <a:spcPct val="35000"/>
            </a:spcAft>
            <a:buNone/>
          </a:pPr>
          <a:r>
            <a:rPr lang="en-US" sz="1100" kern="1200"/>
            <a:t>Camp_Start_Year</a:t>
          </a:r>
        </a:p>
        <a:p>
          <a:pPr marL="0" lvl="0" indent="0" algn="l" defTabSz="488950">
            <a:lnSpc>
              <a:spcPct val="90000"/>
            </a:lnSpc>
            <a:spcBef>
              <a:spcPct val="0"/>
            </a:spcBef>
            <a:spcAft>
              <a:spcPct val="35000"/>
            </a:spcAft>
            <a:buNone/>
          </a:pPr>
          <a:r>
            <a:rPr lang="en-US" sz="1100" kern="1200"/>
            <a:t>Camp_End_Month</a:t>
          </a:r>
        </a:p>
      </dsp:txBody>
      <dsp:txXfrm>
        <a:off x="4035596" y="2935409"/>
        <a:ext cx="1922555" cy="1172149"/>
      </dsp:txXfrm>
    </dsp:sp>
    <dsp:sp modelId="{69F53E2C-A5FE-4F86-A9A6-FCD9B37F3D18}">
      <dsp:nvSpPr>
        <dsp:cNvPr id="0" name=""/>
        <dsp:cNvSpPr/>
      </dsp:nvSpPr>
      <dsp:spPr>
        <a:xfrm>
          <a:off x="0" y="4400595"/>
          <a:ext cx="5959475" cy="1172149"/>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43EE472-32FD-42E2-A875-C9B0316FF47B}">
      <dsp:nvSpPr>
        <dsp:cNvPr id="0" name=""/>
        <dsp:cNvSpPr/>
      </dsp:nvSpPr>
      <dsp:spPr>
        <a:xfrm>
          <a:off x="354575" y="4664329"/>
          <a:ext cx="644682" cy="6446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334AB245-FDF8-4C77-84D1-59E2C6B2379E}">
      <dsp:nvSpPr>
        <dsp:cNvPr id="0" name=""/>
        <dsp:cNvSpPr/>
      </dsp:nvSpPr>
      <dsp:spPr>
        <a:xfrm>
          <a:off x="1353832" y="4400595"/>
          <a:ext cx="4604319" cy="11721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4052" tIns="124052" rIns="124052" bIns="124052" numCol="1" spcCol="1270" anchor="ctr" anchorCtr="0">
          <a:noAutofit/>
        </a:bodyPr>
        <a:lstStyle/>
        <a:p>
          <a:pPr marL="0" lvl="0" indent="0" algn="l" defTabSz="977900">
            <a:lnSpc>
              <a:spcPct val="90000"/>
            </a:lnSpc>
            <a:spcBef>
              <a:spcPct val="0"/>
            </a:spcBef>
            <a:spcAft>
              <a:spcPct val="35000"/>
            </a:spcAft>
            <a:buNone/>
          </a:pPr>
          <a:r>
            <a:rPr lang="en-US" sz="2200" kern="1200"/>
            <a:t>Extracting target column.</a:t>
          </a:r>
        </a:p>
      </dsp:txBody>
      <dsp:txXfrm>
        <a:off x="1353832" y="4400595"/>
        <a:ext cx="4604319" cy="1172149"/>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7/21/2020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7/21/2020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7/21/2020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7/21/2020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7/21/2020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7/21/2020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7/21/2020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7/21/2020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7/21/2020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7/21/2020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7/21/2020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7/21/2020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7/21/2020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200" dirty="0" err="1">
                <a:solidFill>
                  <a:srgbClr val="FFFFFF"/>
                </a:solidFill>
              </a:rPr>
              <a:t>HEALth</a:t>
            </a:r>
            <a:r>
              <a:rPr lang="en-US" sz="3200" dirty="0">
                <a:solidFill>
                  <a:srgbClr val="FFFFFF"/>
                </a:solidFill>
              </a:rPr>
              <a:t> Analytics</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Raju MLN | narasimha4789@gmail.com</a:t>
            </a: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4A232-B438-49D3-95D4-13A14566B61A}"/>
              </a:ext>
            </a:extLst>
          </p:cNvPr>
          <p:cNvSpPr>
            <a:spLocks noGrp="1"/>
          </p:cNvSpPr>
          <p:nvPr>
            <p:ph type="title"/>
          </p:nvPr>
        </p:nvSpPr>
        <p:spPr>
          <a:xfrm>
            <a:off x="881744" y="631372"/>
            <a:ext cx="3135086" cy="5606142"/>
          </a:xfrm>
        </p:spPr>
        <p:txBody>
          <a:bodyPr>
            <a:normAutofit/>
          </a:bodyPr>
          <a:lstStyle/>
          <a:p>
            <a:r>
              <a:rPr lang="en-US" dirty="0"/>
              <a:t>Business Problem</a:t>
            </a:r>
            <a:endParaRPr lang="en-SG" dirty="0"/>
          </a:p>
        </p:txBody>
      </p:sp>
      <p:sp>
        <p:nvSpPr>
          <p:cNvPr id="30" name="Rectangle 29">
            <a:extLst>
              <a:ext uri="{FF2B5EF4-FFF2-40B4-BE49-F238E27FC236}">
                <a16:creationId xmlns:a16="http://schemas.microsoft.com/office/drawing/2014/main" id="{597649B1-EA54-4416-AAFC-FF408060C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9B9F33CE-A961-4F5D-A579-1B3B54A83A32}"/>
              </a:ext>
            </a:extLst>
          </p:cNvPr>
          <p:cNvSpPr>
            <a:spLocks noGrp="1"/>
          </p:cNvSpPr>
          <p:nvPr>
            <p:ph idx="1"/>
          </p:nvPr>
        </p:nvSpPr>
        <p:spPr>
          <a:xfrm>
            <a:off x="4741595" y="386080"/>
            <a:ext cx="6797262" cy="6065519"/>
          </a:xfrm>
        </p:spPr>
        <p:txBody>
          <a:bodyPr>
            <a:normAutofit/>
          </a:bodyPr>
          <a:lstStyle/>
          <a:p>
            <a:pPr marL="0" indent="0">
              <a:buNone/>
            </a:pPr>
            <a:r>
              <a:rPr lang="en-US" sz="1300" dirty="0"/>
              <a:t>Congratulations – you have been hired as Chief Data Scientist of MedCamp – a not for profit organization dedicated in making health conditions for working professionals better. MedCamp was started because the founders saw their family suffer due to bad work life balance and neglected health.</a:t>
            </a:r>
          </a:p>
          <a:p>
            <a:pPr marL="0" indent="0">
              <a:buNone/>
            </a:pPr>
            <a:r>
              <a:rPr lang="en-US" sz="1300" dirty="0"/>
              <a:t>MedCamp organizes health camps in several cities with low work life balance. They reach out to working people and ask them to register for these health camps. For those who attend, MedCamp provides them facility to undergo health checks or increase awareness by visiting various stalls (depending on the format of camp).</a:t>
            </a:r>
          </a:p>
          <a:p>
            <a:pPr marL="0" indent="0">
              <a:buNone/>
            </a:pPr>
            <a:r>
              <a:rPr lang="en-US" sz="1300" dirty="0"/>
              <a:t>MedCamp has conducted 65 such events over a period of 4 years and they see a high drop off between “Registration” and Number of people taking tests at the Camps. In last 4 years, they have stored data of ~110,000 registrations they have done.</a:t>
            </a:r>
          </a:p>
          <a:p>
            <a:pPr marL="0" indent="0">
              <a:buNone/>
            </a:pPr>
            <a:r>
              <a:rPr lang="en-US" sz="1300" dirty="0"/>
              <a:t>One of the huge costs in arranging these camps is the amount of inventory you need to carry. If you carry more than required inventory, you incur unnecessarily high costs. On the other hand, if you carry less than required inventory for conducting these medical checks, people end up having bad experience.</a:t>
            </a:r>
          </a:p>
          <a:p>
            <a:pPr marL="0" indent="0">
              <a:buNone/>
            </a:pPr>
            <a:r>
              <a:rPr lang="en-US" sz="1300" b="1" dirty="0"/>
              <a:t>The Process: </a:t>
            </a:r>
            <a:r>
              <a:rPr lang="en-US" sz="1300" dirty="0"/>
              <a:t>MedCamp employees / volunteers reach out to people and drive registrations. During the camp, People who </a:t>
            </a:r>
            <a:r>
              <a:rPr lang="en-US" sz="1300" b="1" dirty="0"/>
              <a:t>ShowUp</a:t>
            </a:r>
            <a:r>
              <a:rPr lang="en-US" sz="1300" dirty="0"/>
              <a:t> either undergo the medical tests or visit stalls depending on the format of health camp.</a:t>
            </a:r>
          </a:p>
          <a:p>
            <a:pPr marL="0" indent="0">
              <a:buNone/>
            </a:pPr>
            <a:r>
              <a:rPr lang="en-US" sz="1300" b="1" dirty="0"/>
              <a:t>Other things to note: </a:t>
            </a:r>
            <a:r>
              <a:rPr lang="en-US" sz="1300" dirty="0"/>
              <a:t>Since this is a completely voluntary activity for the working professionals, MedCamp usually has little profile information about these people. For a few camps, there was hardware failure, so some information about date and time of registration is lost. MedCamp runs 3 formats of these camps. The first and second format provides people with an instantaneous health score. The third format provides information about several health issues through various awareness stalls. </a:t>
            </a:r>
          </a:p>
          <a:p>
            <a:pPr marL="0" indent="0">
              <a:buNone/>
            </a:pPr>
            <a:r>
              <a:rPr lang="en-US" sz="1300" b="1" dirty="0"/>
              <a:t>Favorable outcome: </a:t>
            </a:r>
            <a:r>
              <a:rPr lang="en-US" sz="1300" dirty="0"/>
              <a:t>For the first 2 formats, a favorable outcome is defined as getting a health_score, while in the third format it is defined as visiting at least a stall. You need to predict the chances (probability) of having a favorable outcome.</a:t>
            </a:r>
          </a:p>
          <a:p>
            <a:pPr marL="0" indent="0">
              <a:buNone/>
            </a:pPr>
            <a:endParaRPr lang="en-SG" sz="1300" dirty="0"/>
          </a:p>
        </p:txBody>
      </p:sp>
      <p:pic>
        <p:nvPicPr>
          <p:cNvPr id="13" name="Graphic 6" descr="Money">
            <a:extLst>
              <a:ext uri="{FF2B5EF4-FFF2-40B4-BE49-F238E27FC236}">
                <a16:creationId xmlns:a16="http://schemas.microsoft.com/office/drawing/2014/main" id="{FA3E4E25-643B-414D-82FD-03E3C3AC974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2983" y="3097349"/>
            <a:ext cx="1687285" cy="1687285"/>
          </a:xfrm>
          <a:prstGeom prst="rect">
            <a:avLst/>
          </a:prstGeom>
        </p:spPr>
      </p:pic>
    </p:spTree>
    <p:extLst>
      <p:ext uri="{BB962C8B-B14F-4D97-AF65-F5344CB8AC3E}">
        <p14:creationId xmlns:p14="http://schemas.microsoft.com/office/powerpoint/2010/main" val="1587058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362DFFC-4DCC-48EE-B781-94D04B95F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707581C-3AE5-49B1-8865-36016A8609C7}"/>
              </a:ext>
            </a:extLst>
          </p:cNvPr>
          <p:cNvSpPr>
            <a:spLocks noGrp="1"/>
          </p:cNvSpPr>
          <p:nvPr>
            <p:ph type="title"/>
          </p:nvPr>
        </p:nvSpPr>
        <p:spPr>
          <a:xfrm>
            <a:off x="640081" y="791570"/>
            <a:ext cx="4018839" cy="5262390"/>
          </a:xfrm>
        </p:spPr>
        <p:txBody>
          <a:bodyPr anchor="ctr">
            <a:normAutofit/>
          </a:bodyPr>
          <a:lstStyle/>
          <a:p>
            <a:pPr algn="r"/>
            <a:r>
              <a:rPr lang="en-US" sz="5400" dirty="0">
                <a:solidFill>
                  <a:schemeClr val="bg2"/>
                </a:solidFill>
              </a:rPr>
              <a:t>Data Description</a:t>
            </a:r>
            <a:endParaRPr lang="en-SG" sz="5400" dirty="0">
              <a:solidFill>
                <a:schemeClr val="bg2"/>
              </a:solidFill>
            </a:endParaRPr>
          </a:p>
        </p:txBody>
      </p:sp>
      <p:sp>
        <p:nvSpPr>
          <p:cNvPr id="17" name="Rectangle 16">
            <a:extLst>
              <a:ext uri="{FF2B5EF4-FFF2-40B4-BE49-F238E27FC236}">
                <a16:creationId xmlns:a16="http://schemas.microsoft.com/office/drawing/2014/main" id="{18B8B265-E68C-4B64-9238-781F0102C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Content Placeholder 2">
            <a:extLst>
              <a:ext uri="{FF2B5EF4-FFF2-40B4-BE49-F238E27FC236}">
                <a16:creationId xmlns:a16="http://schemas.microsoft.com/office/drawing/2014/main" id="{4C3139F1-0B51-45F2-A1B9-EC6AABC109E0}"/>
              </a:ext>
            </a:extLst>
          </p:cNvPr>
          <p:cNvSpPr>
            <a:spLocks noGrp="1"/>
          </p:cNvSpPr>
          <p:nvPr>
            <p:ph idx="1"/>
          </p:nvPr>
        </p:nvSpPr>
        <p:spPr>
          <a:xfrm>
            <a:off x="6232379" y="444390"/>
            <a:ext cx="5791760" cy="6413610"/>
          </a:xfrm>
        </p:spPr>
        <p:txBody>
          <a:bodyPr anchor="ctr">
            <a:noAutofit/>
          </a:bodyPr>
          <a:lstStyle/>
          <a:p>
            <a:r>
              <a:rPr lang="en-US" sz="1500" b="1" dirty="0"/>
              <a:t>Train.csv </a:t>
            </a:r>
            <a:r>
              <a:rPr lang="en-US" sz="1500" dirty="0"/>
              <a:t>– File containing registration details for all the test camps. This includes Patient_ID, Health_Camp_ID, Registration_Date and a few anonymized variables as on registration date.</a:t>
            </a:r>
          </a:p>
          <a:p>
            <a:r>
              <a:rPr lang="en-US" sz="1500" b="1" dirty="0"/>
              <a:t>First_Health_Camp_Attended.csv </a:t>
            </a:r>
            <a:r>
              <a:rPr lang="en-US" sz="1500" dirty="0"/>
              <a:t>– This file contains details about people who attended health camp of first format. This includes Donation (amount) &amp; Health_Score of the person.</a:t>
            </a:r>
          </a:p>
          <a:p>
            <a:r>
              <a:rPr lang="en-US" sz="1500" b="1" dirty="0"/>
              <a:t>Second_Health_Camp_Attended.csv </a:t>
            </a:r>
            <a:r>
              <a:rPr lang="en-US" sz="1500" dirty="0"/>
              <a:t>- This file contains details about people who attended health camp of second format. This includes Health_Score of the person.</a:t>
            </a:r>
          </a:p>
          <a:p>
            <a:r>
              <a:rPr lang="en-US" sz="1500" b="1" dirty="0"/>
              <a:t>Third_Health_Camp_Attended.csv </a:t>
            </a:r>
            <a:r>
              <a:rPr lang="en-US" sz="1500" dirty="0"/>
              <a:t>- This file contains details about people who attended health camp of third format. This includes Number_of_stall_visited &amp; Last_Stall_Visited_Number.</a:t>
            </a:r>
          </a:p>
          <a:p>
            <a:r>
              <a:rPr lang="en-US" sz="1500" b="1" dirty="0"/>
              <a:t>Patient_Profile.csv </a:t>
            </a:r>
            <a:r>
              <a:rPr lang="en-US" sz="1500" dirty="0"/>
              <a:t>– This file contains Patient profile details like Patient_ID, Online_Follower, Social media details, Income, Education, Age, First_Interaction_Date, City_Type and Employer_Category</a:t>
            </a:r>
          </a:p>
          <a:p>
            <a:r>
              <a:rPr lang="en-US" sz="1500" b="1" dirty="0"/>
              <a:t>Health_Camp_Detail.csv </a:t>
            </a:r>
            <a:r>
              <a:rPr lang="en-US" sz="1500" dirty="0"/>
              <a:t>– File containing Health_Camp_Id, Camp_Start_Date, Camp_End_Date and Category details of each camp.</a:t>
            </a:r>
          </a:p>
          <a:p>
            <a:r>
              <a:rPr lang="en-US" sz="1500" b="1" dirty="0"/>
              <a:t>Test.csv </a:t>
            </a:r>
            <a:r>
              <a:rPr lang="en-US" sz="1500" dirty="0"/>
              <a:t>– File containing registration details for all the test camps. This includes Patient_ID, Health_Camp_ID, Registration_Date and a few anonymized variables as on registration date.</a:t>
            </a:r>
          </a:p>
          <a:p>
            <a:endParaRPr lang="en-SG" sz="1500" dirty="0"/>
          </a:p>
        </p:txBody>
      </p:sp>
    </p:spTree>
    <p:extLst>
      <p:ext uri="{BB962C8B-B14F-4D97-AF65-F5344CB8AC3E}">
        <p14:creationId xmlns:p14="http://schemas.microsoft.com/office/powerpoint/2010/main" val="3039941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CustomShape 1"/>
          <p:cNvSpPr/>
          <p:nvPr/>
        </p:nvSpPr>
        <p:spPr>
          <a:xfrm>
            <a:off x="0" y="0"/>
            <a:ext cx="1219176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85" name="TextShape 2"/>
          <p:cNvSpPr txBox="1"/>
          <p:nvPr/>
        </p:nvSpPr>
        <p:spPr>
          <a:xfrm>
            <a:off x="8252280" y="639720"/>
            <a:ext cx="3299040" cy="5577480"/>
          </a:xfrm>
          <a:prstGeom prst="rect">
            <a:avLst/>
          </a:prstGeom>
          <a:noFill/>
          <a:ln>
            <a:noFill/>
          </a:ln>
        </p:spPr>
        <p:txBody>
          <a:bodyPr anchor="ctr">
            <a:normAutofit/>
          </a:bodyPr>
          <a:lstStyle/>
          <a:p>
            <a:pPr>
              <a:lnSpc>
                <a:spcPct val="89000"/>
              </a:lnSpc>
            </a:pPr>
            <a:r>
              <a:rPr lang="en-US" sz="4400" b="0" strike="noStrike" spc="-1">
                <a:solidFill>
                  <a:srgbClr val="191B0E"/>
                </a:solidFill>
                <a:latin typeface="Franklin Gothic Book"/>
              </a:rPr>
              <a:t>Steps followed for model building…</a:t>
            </a:r>
            <a:endParaRPr lang="en-US" sz="4400" b="0" strike="noStrike" spc="-1">
              <a:solidFill>
                <a:srgbClr val="000000"/>
              </a:solidFill>
              <a:latin typeface="Franklin Gothic Book"/>
            </a:endParaRPr>
          </a:p>
        </p:txBody>
      </p:sp>
      <p:sp>
        <p:nvSpPr>
          <p:cNvPr id="186" name="CustomShape 3"/>
          <p:cNvSpPr/>
          <p:nvPr/>
        </p:nvSpPr>
        <p:spPr>
          <a:xfrm>
            <a:off x="0" y="0"/>
            <a:ext cx="738324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87" name="CustomShape 4"/>
          <p:cNvSpPr/>
          <p:nvPr/>
        </p:nvSpPr>
        <p:spPr>
          <a:xfrm>
            <a:off x="7383600" y="0"/>
            <a:ext cx="228240" cy="6857640"/>
          </a:xfrm>
          <a:prstGeom prst="rect">
            <a:avLst/>
          </a:prstGeom>
          <a:solidFill>
            <a:schemeClr val="tx1">
              <a:lumMod val="50000"/>
              <a:lumOff val="50000"/>
              <a:alpha val="60000"/>
            </a:schemeClr>
          </a:solidFill>
          <a:ln>
            <a:noFill/>
          </a:ln>
        </p:spPr>
        <p:style>
          <a:lnRef idx="2">
            <a:schemeClr val="accent1">
              <a:shade val="50000"/>
            </a:schemeClr>
          </a:lnRef>
          <a:fillRef idx="1">
            <a:schemeClr val="accent1"/>
          </a:fillRef>
          <a:effectRef idx="0">
            <a:schemeClr val="accent1"/>
          </a:effectRef>
          <a:fontRef idx="minor"/>
        </p:style>
      </p:sp>
      <p:grpSp>
        <p:nvGrpSpPr>
          <p:cNvPr id="188" name="Group 5"/>
          <p:cNvGrpSpPr/>
          <p:nvPr/>
        </p:nvGrpSpPr>
        <p:grpSpPr>
          <a:xfrm>
            <a:off x="784440" y="1071720"/>
            <a:ext cx="5958720" cy="4713840"/>
            <a:chOff x="784440" y="1071720"/>
            <a:chExt cx="5958720" cy="4713840"/>
          </a:xfrm>
        </p:grpSpPr>
        <p:sp>
          <p:nvSpPr>
            <p:cNvPr id="189" name="CustomShape 6"/>
            <p:cNvSpPr/>
            <p:nvPr/>
          </p:nvSpPr>
          <p:spPr>
            <a:xfrm>
              <a:off x="1131120" y="1071720"/>
              <a:ext cx="1084680" cy="1084680"/>
            </a:xfrm>
            <a:prstGeom prst="ellipse">
              <a:avLst/>
            </a:prstGeom>
            <a:solidFill>
              <a:schemeClr val="bg1">
                <a:lumMod val="95000"/>
                <a:hueOff val="0"/>
                <a:satOff val="0"/>
                <a:lumOff val="0"/>
                <a:alphaOff val="0"/>
              </a:schemeClr>
            </a:solidFill>
            <a:ln>
              <a:noFill/>
            </a:ln>
          </p:spPr>
          <p:style>
            <a:lnRef idx="0">
              <a:scrgbClr r="0" g="0" b="0"/>
            </a:lnRef>
            <a:fillRef idx="0">
              <a:scrgbClr r="0" g="0" b="0"/>
            </a:fillRef>
            <a:effectRef idx="0">
              <a:scrgbClr r="0" g="0" b="0"/>
            </a:effectRef>
            <a:fontRef idx="minor"/>
          </p:style>
        </p:sp>
        <p:sp>
          <p:nvSpPr>
            <p:cNvPr id="190" name="CustomShape 7"/>
            <p:cNvSpPr/>
            <p:nvPr/>
          </p:nvSpPr>
          <p:spPr>
            <a:xfrm>
              <a:off x="1362600" y="1302840"/>
              <a:ext cx="622080" cy="622080"/>
            </a:xfrm>
            <a:prstGeom prst="rect">
              <a:avLst/>
            </a:prstGeom>
            <a:blipFill rotWithShape="0">
              <a:blip r:embed="rId2"/>
              <a:stretch>
                <a:fillRect/>
              </a:stretch>
            </a:blipFill>
            <a:ln>
              <a:noFill/>
            </a:ln>
          </p:spPr>
          <p:style>
            <a:lnRef idx="2">
              <a:scrgbClr r="0" g="0" b="0"/>
            </a:lnRef>
            <a:fillRef idx="0">
              <a:scrgbClr r="0" g="0" b="0"/>
            </a:fillRef>
            <a:effectRef idx="0">
              <a:scrgbClr r="0" g="0" b="0"/>
            </a:effectRef>
            <a:fontRef idx="minor"/>
          </p:style>
        </p:sp>
        <p:sp>
          <p:nvSpPr>
            <p:cNvPr id="191" name="CustomShape 8"/>
            <p:cNvSpPr/>
            <p:nvPr/>
          </p:nvSpPr>
          <p:spPr>
            <a:xfrm>
              <a:off x="784440" y="2494800"/>
              <a:ext cx="1778400" cy="7113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Aft>
                  <a:spcPts val="561"/>
                </a:spcAft>
              </a:pPr>
              <a:r>
                <a:rPr lang="en-IN" sz="1600" b="0" strike="noStrike" cap="all" spc="-1">
                  <a:solidFill>
                    <a:srgbClr val="000000"/>
                  </a:solidFill>
                  <a:latin typeface="Franklin Gothic Book"/>
                </a:rPr>
                <a:t>1. Load data and inspection.</a:t>
              </a:r>
              <a:endParaRPr lang="en-IN" sz="1600" b="0" strike="noStrike" spc="-1">
                <a:latin typeface="Arial"/>
              </a:endParaRPr>
            </a:p>
          </p:txBody>
        </p:sp>
        <p:sp>
          <p:nvSpPr>
            <p:cNvPr id="192" name="CustomShape 9"/>
            <p:cNvSpPr/>
            <p:nvPr/>
          </p:nvSpPr>
          <p:spPr>
            <a:xfrm>
              <a:off x="3221280" y="1071720"/>
              <a:ext cx="1084680" cy="1084680"/>
            </a:xfrm>
            <a:prstGeom prst="ellipse">
              <a:avLst/>
            </a:prstGeom>
            <a:solidFill>
              <a:schemeClr val="bg1">
                <a:lumMod val="95000"/>
                <a:hueOff val="0"/>
                <a:satOff val="0"/>
                <a:lumOff val="0"/>
                <a:alphaOff val="0"/>
              </a:schemeClr>
            </a:solidFill>
            <a:ln>
              <a:noFill/>
            </a:ln>
          </p:spPr>
          <p:style>
            <a:lnRef idx="0">
              <a:scrgbClr r="0" g="0" b="0"/>
            </a:lnRef>
            <a:fillRef idx="0">
              <a:scrgbClr r="0" g="0" b="0"/>
            </a:fillRef>
            <a:effectRef idx="0">
              <a:scrgbClr r="0" g="0" b="0"/>
            </a:effectRef>
            <a:fontRef idx="minor"/>
          </p:style>
        </p:sp>
        <p:sp>
          <p:nvSpPr>
            <p:cNvPr id="193" name="CustomShape 10"/>
            <p:cNvSpPr/>
            <p:nvPr/>
          </p:nvSpPr>
          <p:spPr>
            <a:xfrm>
              <a:off x="3452760" y="1302840"/>
              <a:ext cx="622080" cy="622080"/>
            </a:xfrm>
            <a:prstGeom prst="rect">
              <a:avLst/>
            </a:prstGeom>
            <a:blipFill rotWithShape="0">
              <a:blip r:embed="rId3"/>
              <a:stretch>
                <a:fillRect/>
              </a:stretch>
            </a:blipFill>
            <a:ln>
              <a:noFill/>
            </a:ln>
          </p:spPr>
          <p:style>
            <a:lnRef idx="2">
              <a:scrgbClr r="0" g="0" b="0"/>
            </a:lnRef>
            <a:fillRef idx="0">
              <a:scrgbClr r="0" g="0" b="0"/>
            </a:fillRef>
            <a:effectRef idx="0">
              <a:scrgbClr r="0" g="0" b="0"/>
            </a:effectRef>
            <a:fontRef idx="minor"/>
          </p:style>
        </p:sp>
        <p:sp>
          <p:nvSpPr>
            <p:cNvPr id="194" name="CustomShape 11"/>
            <p:cNvSpPr/>
            <p:nvPr/>
          </p:nvSpPr>
          <p:spPr>
            <a:xfrm>
              <a:off x="2874600" y="2494800"/>
              <a:ext cx="1778400" cy="7113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Aft>
                  <a:spcPts val="561"/>
                </a:spcAft>
              </a:pPr>
              <a:r>
                <a:rPr lang="en-IN" sz="1600" b="0" strike="noStrike" cap="all" spc="-1" dirty="0">
                  <a:solidFill>
                    <a:srgbClr val="000000"/>
                  </a:solidFill>
                  <a:latin typeface="Franklin Gothic Book"/>
                </a:rPr>
                <a:t>2. </a:t>
              </a:r>
              <a:r>
                <a:rPr lang="en-IN" sz="1600" cap="all" spc="-1" dirty="0">
                  <a:solidFill>
                    <a:srgbClr val="000000"/>
                  </a:solidFill>
                  <a:latin typeface="Franklin Gothic Book"/>
                </a:rPr>
                <a:t>Feature Extraction and engineering</a:t>
              </a:r>
              <a:endParaRPr lang="en-IN" sz="1600" b="0" strike="noStrike" spc="-1" dirty="0">
                <a:latin typeface="Arial"/>
              </a:endParaRPr>
            </a:p>
          </p:txBody>
        </p:sp>
        <p:sp>
          <p:nvSpPr>
            <p:cNvPr id="195" name="CustomShape 12"/>
            <p:cNvSpPr/>
            <p:nvPr/>
          </p:nvSpPr>
          <p:spPr>
            <a:xfrm>
              <a:off x="5311440" y="1071720"/>
              <a:ext cx="1084680" cy="1084680"/>
            </a:xfrm>
            <a:prstGeom prst="ellipse">
              <a:avLst/>
            </a:prstGeom>
            <a:solidFill>
              <a:schemeClr val="bg1">
                <a:lumMod val="95000"/>
                <a:hueOff val="0"/>
                <a:satOff val="0"/>
                <a:lumOff val="0"/>
                <a:alphaOff val="0"/>
              </a:schemeClr>
            </a:solidFill>
            <a:ln>
              <a:noFill/>
            </a:ln>
          </p:spPr>
          <p:style>
            <a:lnRef idx="0">
              <a:scrgbClr r="0" g="0" b="0"/>
            </a:lnRef>
            <a:fillRef idx="0">
              <a:scrgbClr r="0" g="0" b="0"/>
            </a:fillRef>
            <a:effectRef idx="0">
              <a:scrgbClr r="0" g="0" b="0"/>
            </a:effectRef>
            <a:fontRef idx="minor"/>
          </p:style>
        </p:sp>
        <p:sp>
          <p:nvSpPr>
            <p:cNvPr id="196" name="CustomShape 13"/>
            <p:cNvSpPr/>
            <p:nvPr/>
          </p:nvSpPr>
          <p:spPr>
            <a:xfrm>
              <a:off x="5542920" y="1302840"/>
              <a:ext cx="622080" cy="622080"/>
            </a:xfrm>
            <a:prstGeom prst="rect">
              <a:avLst/>
            </a:prstGeom>
            <a:blipFill rotWithShape="0">
              <a:blip r:embed="rId4"/>
              <a:stretch>
                <a:fillRect/>
              </a:stretch>
            </a:blipFill>
            <a:ln>
              <a:noFill/>
            </a:ln>
          </p:spPr>
          <p:style>
            <a:lnRef idx="2">
              <a:scrgbClr r="0" g="0" b="0"/>
            </a:lnRef>
            <a:fillRef idx="0">
              <a:scrgbClr r="0" g="0" b="0"/>
            </a:fillRef>
            <a:effectRef idx="0">
              <a:scrgbClr r="0" g="0" b="0"/>
            </a:effectRef>
            <a:fontRef idx="minor"/>
          </p:style>
        </p:sp>
        <p:sp>
          <p:nvSpPr>
            <p:cNvPr id="197" name="CustomShape 14"/>
            <p:cNvSpPr/>
            <p:nvPr/>
          </p:nvSpPr>
          <p:spPr>
            <a:xfrm>
              <a:off x="4964760" y="2494800"/>
              <a:ext cx="1778400" cy="7113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Aft>
                  <a:spcPts val="561"/>
                </a:spcAft>
              </a:pPr>
              <a:r>
                <a:rPr lang="en-IN" sz="1600" b="0" strike="noStrike" cap="all" spc="-1" dirty="0">
                  <a:solidFill>
                    <a:srgbClr val="000000"/>
                  </a:solidFill>
                  <a:latin typeface="Franklin Gothic Book"/>
                </a:rPr>
                <a:t>3. Data pre processing.</a:t>
              </a:r>
              <a:endParaRPr lang="en-IN" sz="1600" b="0" strike="noStrike" spc="-1" dirty="0">
                <a:latin typeface="Arial"/>
              </a:endParaRPr>
            </a:p>
          </p:txBody>
        </p:sp>
        <p:sp>
          <p:nvSpPr>
            <p:cNvPr id="198" name="CustomShape 15"/>
            <p:cNvSpPr/>
            <p:nvPr/>
          </p:nvSpPr>
          <p:spPr>
            <a:xfrm>
              <a:off x="1131120" y="3651120"/>
              <a:ext cx="1084680" cy="1084680"/>
            </a:xfrm>
            <a:prstGeom prst="ellipse">
              <a:avLst/>
            </a:prstGeom>
            <a:solidFill>
              <a:schemeClr val="bg1">
                <a:lumMod val="95000"/>
                <a:hueOff val="0"/>
                <a:satOff val="0"/>
                <a:lumOff val="0"/>
                <a:alphaOff val="0"/>
              </a:schemeClr>
            </a:solidFill>
            <a:ln>
              <a:noFill/>
            </a:ln>
          </p:spPr>
          <p:style>
            <a:lnRef idx="0">
              <a:scrgbClr r="0" g="0" b="0"/>
            </a:lnRef>
            <a:fillRef idx="0">
              <a:scrgbClr r="0" g="0" b="0"/>
            </a:fillRef>
            <a:effectRef idx="0">
              <a:scrgbClr r="0" g="0" b="0"/>
            </a:effectRef>
            <a:fontRef idx="minor"/>
          </p:style>
        </p:sp>
        <p:sp>
          <p:nvSpPr>
            <p:cNvPr id="199" name="CustomShape 16"/>
            <p:cNvSpPr/>
            <p:nvPr/>
          </p:nvSpPr>
          <p:spPr>
            <a:xfrm>
              <a:off x="1362600" y="3882240"/>
              <a:ext cx="622080" cy="622080"/>
            </a:xfrm>
            <a:prstGeom prst="rect">
              <a:avLst/>
            </a:prstGeom>
            <a:blipFill rotWithShape="0">
              <a:blip r:embed="rId5"/>
              <a:stretch>
                <a:fillRect/>
              </a:stretch>
            </a:blipFill>
            <a:ln>
              <a:noFill/>
            </a:ln>
          </p:spPr>
          <p:style>
            <a:lnRef idx="2">
              <a:scrgbClr r="0" g="0" b="0"/>
            </a:lnRef>
            <a:fillRef idx="0">
              <a:scrgbClr r="0" g="0" b="0"/>
            </a:fillRef>
            <a:effectRef idx="0">
              <a:scrgbClr r="0" g="0" b="0"/>
            </a:effectRef>
            <a:fontRef idx="minor"/>
          </p:style>
        </p:sp>
        <p:sp>
          <p:nvSpPr>
            <p:cNvPr id="200" name="CustomShape 17"/>
            <p:cNvSpPr/>
            <p:nvPr/>
          </p:nvSpPr>
          <p:spPr>
            <a:xfrm>
              <a:off x="784440" y="5074200"/>
              <a:ext cx="1778400" cy="7113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Aft>
                  <a:spcPts val="561"/>
                </a:spcAft>
              </a:pPr>
              <a:r>
                <a:rPr lang="en-IN" sz="1600" b="0" strike="noStrike" cap="all" spc="-1">
                  <a:solidFill>
                    <a:srgbClr val="000000"/>
                  </a:solidFill>
                  <a:latin typeface="Franklin Gothic Book"/>
                </a:rPr>
                <a:t>4. Preparing data for model building.</a:t>
              </a:r>
              <a:endParaRPr lang="en-IN" sz="1600" b="0" strike="noStrike" spc="-1">
                <a:latin typeface="Arial"/>
              </a:endParaRPr>
            </a:p>
          </p:txBody>
        </p:sp>
        <p:sp>
          <p:nvSpPr>
            <p:cNvPr id="201" name="CustomShape 18"/>
            <p:cNvSpPr/>
            <p:nvPr/>
          </p:nvSpPr>
          <p:spPr>
            <a:xfrm>
              <a:off x="3221280" y="3651120"/>
              <a:ext cx="1084680" cy="1084680"/>
            </a:xfrm>
            <a:prstGeom prst="ellipse">
              <a:avLst/>
            </a:prstGeom>
            <a:solidFill>
              <a:schemeClr val="bg1">
                <a:lumMod val="95000"/>
                <a:hueOff val="0"/>
                <a:satOff val="0"/>
                <a:lumOff val="0"/>
                <a:alphaOff val="0"/>
              </a:schemeClr>
            </a:solidFill>
            <a:ln>
              <a:noFill/>
            </a:ln>
          </p:spPr>
          <p:style>
            <a:lnRef idx="0">
              <a:scrgbClr r="0" g="0" b="0"/>
            </a:lnRef>
            <a:fillRef idx="0">
              <a:scrgbClr r="0" g="0" b="0"/>
            </a:fillRef>
            <a:effectRef idx="0">
              <a:scrgbClr r="0" g="0" b="0"/>
            </a:effectRef>
            <a:fontRef idx="minor"/>
          </p:style>
        </p:sp>
        <p:sp>
          <p:nvSpPr>
            <p:cNvPr id="202" name="CustomShape 19"/>
            <p:cNvSpPr/>
            <p:nvPr/>
          </p:nvSpPr>
          <p:spPr>
            <a:xfrm>
              <a:off x="3452760" y="3882240"/>
              <a:ext cx="622080" cy="622080"/>
            </a:xfrm>
            <a:prstGeom prst="rect">
              <a:avLst/>
            </a:prstGeom>
            <a:blipFill rotWithShape="0">
              <a:blip r:embed="rId6"/>
              <a:stretch>
                <a:fillRect/>
              </a:stretch>
            </a:blipFill>
            <a:ln>
              <a:noFill/>
            </a:ln>
          </p:spPr>
          <p:style>
            <a:lnRef idx="2">
              <a:scrgbClr r="0" g="0" b="0"/>
            </a:lnRef>
            <a:fillRef idx="0">
              <a:scrgbClr r="0" g="0" b="0"/>
            </a:fillRef>
            <a:effectRef idx="0">
              <a:scrgbClr r="0" g="0" b="0"/>
            </a:effectRef>
            <a:fontRef idx="minor"/>
          </p:style>
        </p:sp>
        <p:sp>
          <p:nvSpPr>
            <p:cNvPr id="203" name="CustomShape 20"/>
            <p:cNvSpPr/>
            <p:nvPr/>
          </p:nvSpPr>
          <p:spPr>
            <a:xfrm>
              <a:off x="2874600" y="5074200"/>
              <a:ext cx="1778400" cy="7113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Aft>
                  <a:spcPts val="561"/>
                </a:spcAft>
              </a:pPr>
              <a:r>
                <a:rPr lang="en-IN" sz="1600" b="0" strike="noStrike" cap="all" spc="-1">
                  <a:solidFill>
                    <a:srgbClr val="000000"/>
                  </a:solidFill>
                  <a:latin typeface="Franklin Gothic Book"/>
                </a:rPr>
                <a:t>5. Applying multiple models for prediction.</a:t>
              </a:r>
              <a:endParaRPr lang="en-IN" sz="1600" b="0" strike="noStrike" spc="-1">
                <a:latin typeface="Arial"/>
              </a:endParaRPr>
            </a:p>
          </p:txBody>
        </p:sp>
        <p:sp>
          <p:nvSpPr>
            <p:cNvPr id="204" name="CustomShape 21"/>
            <p:cNvSpPr/>
            <p:nvPr/>
          </p:nvSpPr>
          <p:spPr>
            <a:xfrm>
              <a:off x="5311440" y="3651120"/>
              <a:ext cx="1084680" cy="1084680"/>
            </a:xfrm>
            <a:prstGeom prst="ellipse">
              <a:avLst/>
            </a:prstGeom>
            <a:solidFill>
              <a:schemeClr val="bg1">
                <a:lumMod val="95000"/>
                <a:hueOff val="0"/>
                <a:satOff val="0"/>
                <a:lumOff val="0"/>
                <a:alphaOff val="0"/>
              </a:schemeClr>
            </a:solidFill>
            <a:ln>
              <a:noFill/>
            </a:ln>
          </p:spPr>
          <p:style>
            <a:lnRef idx="0">
              <a:scrgbClr r="0" g="0" b="0"/>
            </a:lnRef>
            <a:fillRef idx="0">
              <a:scrgbClr r="0" g="0" b="0"/>
            </a:fillRef>
            <a:effectRef idx="0">
              <a:scrgbClr r="0" g="0" b="0"/>
            </a:effectRef>
            <a:fontRef idx="minor"/>
          </p:style>
        </p:sp>
        <p:sp>
          <p:nvSpPr>
            <p:cNvPr id="205" name="CustomShape 22"/>
            <p:cNvSpPr/>
            <p:nvPr/>
          </p:nvSpPr>
          <p:spPr>
            <a:xfrm>
              <a:off x="5542920" y="3882240"/>
              <a:ext cx="622080" cy="622080"/>
            </a:xfrm>
            <a:prstGeom prst="rect">
              <a:avLst/>
            </a:prstGeom>
            <a:blipFill rotWithShape="0">
              <a:blip r:embed="rId7"/>
              <a:stretch>
                <a:fillRect/>
              </a:stretch>
            </a:blipFill>
            <a:ln>
              <a:noFill/>
            </a:ln>
          </p:spPr>
          <p:style>
            <a:lnRef idx="2">
              <a:scrgbClr r="0" g="0" b="0"/>
            </a:lnRef>
            <a:fillRef idx="0">
              <a:scrgbClr r="0" g="0" b="0"/>
            </a:fillRef>
            <a:effectRef idx="0">
              <a:scrgbClr r="0" g="0" b="0"/>
            </a:effectRef>
            <a:fontRef idx="minor"/>
          </p:style>
        </p:sp>
        <p:sp>
          <p:nvSpPr>
            <p:cNvPr id="206" name="CustomShape 23"/>
            <p:cNvSpPr/>
            <p:nvPr/>
          </p:nvSpPr>
          <p:spPr>
            <a:xfrm>
              <a:off x="4964760" y="5074200"/>
              <a:ext cx="1778400" cy="71136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gn="ctr">
                <a:lnSpc>
                  <a:spcPct val="100000"/>
                </a:lnSpc>
                <a:spcAft>
                  <a:spcPts val="561"/>
                </a:spcAft>
              </a:pPr>
              <a:r>
                <a:rPr lang="en-IN" sz="1600" b="0" strike="noStrike" cap="all" spc="-1">
                  <a:solidFill>
                    <a:srgbClr val="000000"/>
                  </a:solidFill>
                  <a:latin typeface="Franklin Gothic Book"/>
                </a:rPr>
                <a:t>6. Choosing best model for final prediction</a:t>
              </a:r>
              <a:endParaRPr lang="en-IN" sz="1600" b="0" strike="noStrike" spc="-1">
                <a:latin typeface="Arial"/>
              </a:endParaRPr>
            </a:p>
          </p:txBody>
        </p:sp>
      </p:grpSp>
      <p:grpSp>
        <p:nvGrpSpPr>
          <p:cNvPr id="207" name="Group 24"/>
          <p:cNvGrpSpPr/>
          <p:nvPr/>
        </p:nvGrpSpPr>
        <p:grpSpPr>
          <a:xfrm>
            <a:off x="0" y="0"/>
            <a:ext cx="36000" cy="36000"/>
            <a:chOff x="0" y="0"/>
            <a:chExt cx="36000" cy="36000"/>
          </a:xfrm>
        </p:grpSpPr>
      </p:gr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2DAC179-C790-4427-B1A0-AF7E55B8E6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B06908-E852-4CE0-A303-ABDCFBA51A2A}"/>
              </a:ext>
            </a:extLst>
          </p:cNvPr>
          <p:cNvSpPr>
            <a:spLocks noGrp="1"/>
          </p:cNvSpPr>
          <p:nvPr>
            <p:ph type="title"/>
          </p:nvPr>
        </p:nvSpPr>
        <p:spPr>
          <a:xfrm>
            <a:off x="8252340" y="639704"/>
            <a:ext cx="3299579" cy="5577840"/>
          </a:xfrm>
        </p:spPr>
        <p:txBody>
          <a:bodyPr anchor="ctr">
            <a:normAutofit/>
          </a:bodyPr>
          <a:lstStyle/>
          <a:p>
            <a:r>
              <a:rPr lang="en-US" dirty="0"/>
              <a:t>Challenges deep dive…</a:t>
            </a:r>
            <a:endParaRPr lang="en-SG" dirty="0"/>
          </a:p>
        </p:txBody>
      </p:sp>
      <p:sp useBgFill="1">
        <p:nvSpPr>
          <p:cNvPr id="11" name="Rectangle 10">
            <a:extLst>
              <a:ext uri="{FF2B5EF4-FFF2-40B4-BE49-F238E27FC236}">
                <a16:creationId xmlns:a16="http://schemas.microsoft.com/office/drawing/2014/main" id="{EA392D87-3787-45D6-976E-B85674C090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8366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EFE8E04-DEE3-49FD-89A2-285FAD1CB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83661" y="0"/>
            <a:ext cx="228600" cy="6858000"/>
          </a:xfrm>
          <a:prstGeom prst="rect">
            <a:avLst/>
          </a:prstGeom>
          <a:solidFill>
            <a:schemeClr val="tx1">
              <a:lumMod val="50000"/>
              <a:lumOff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5" name="Content Placeholder 2">
            <a:extLst>
              <a:ext uri="{FF2B5EF4-FFF2-40B4-BE49-F238E27FC236}">
                <a16:creationId xmlns:a16="http://schemas.microsoft.com/office/drawing/2014/main" id="{0CD7842B-F3E2-459C-AC25-980110B8B7DF}"/>
              </a:ext>
            </a:extLst>
          </p:cNvPr>
          <p:cNvGraphicFramePr>
            <a:graphicFrameLocks noGrp="1"/>
          </p:cNvGraphicFramePr>
          <p:nvPr>
            <p:ph idx="1"/>
            <p:extLst>
              <p:ext uri="{D42A27DB-BD31-4B8C-83A1-F6EECF244321}">
                <p14:modId xmlns:p14="http://schemas.microsoft.com/office/powerpoint/2010/main" val="3562385378"/>
              </p:ext>
            </p:extLst>
          </p:nvPr>
        </p:nvGraphicFramePr>
        <p:xfrm>
          <a:off x="784225" y="639763"/>
          <a:ext cx="5959475" cy="55777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8715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2" name="Rectangle 11">
            <a:extLst>
              <a:ext uri="{FF2B5EF4-FFF2-40B4-BE49-F238E27FC236}">
                <a16:creationId xmlns:a16="http://schemas.microsoft.com/office/drawing/2014/main" id="{9ECB0E0D-AC1B-4E83-84EA-237BFA2063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D6DCB3B1-E1A7-4510-831B-77C8EFF566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5" name="Freeform 6">
              <a:extLst>
                <a:ext uri="{FF2B5EF4-FFF2-40B4-BE49-F238E27FC236}">
                  <a16:creationId xmlns:a16="http://schemas.microsoft.com/office/drawing/2014/main" id="{10132A3B-10CF-4EEB-BA1F-A63D2ED61D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6" name="Freeform 6">
              <a:extLst>
                <a:ext uri="{FF2B5EF4-FFF2-40B4-BE49-F238E27FC236}">
                  <a16:creationId xmlns:a16="http://schemas.microsoft.com/office/drawing/2014/main" id="{014E52ED-3C51-46E6-BE4B-14FFAB2C3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2" name="Title 1">
            <a:extLst>
              <a:ext uri="{FF2B5EF4-FFF2-40B4-BE49-F238E27FC236}">
                <a16:creationId xmlns:a16="http://schemas.microsoft.com/office/drawing/2014/main" id="{A6DBCB20-8B20-46EF-A406-532381DE4D3E}"/>
              </a:ext>
            </a:extLst>
          </p:cNvPr>
          <p:cNvSpPr>
            <a:spLocks noGrp="1"/>
          </p:cNvSpPr>
          <p:nvPr>
            <p:ph type="title"/>
          </p:nvPr>
        </p:nvSpPr>
        <p:spPr>
          <a:xfrm>
            <a:off x="1478521" y="1480930"/>
            <a:ext cx="5751537" cy="3848521"/>
          </a:xfrm>
        </p:spPr>
        <p:txBody>
          <a:bodyPr vert="horz" lIns="91440" tIns="45720" rIns="91440" bIns="45720" rtlCol="0" anchor="ctr">
            <a:normAutofit/>
          </a:bodyPr>
          <a:lstStyle/>
          <a:p>
            <a:pPr algn="r"/>
            <a:r>
              <a:rPr lang="en-US" sz="6600" cap="all" dirty="0"/>
              <a:t>To conclude…</a:t>
            </a:r>
          </a:p>
        </p:txBody>
      </p:sp>
      <p:sp>
        <p:nvSpPr>
          <p:cNvPr id="3" name="Content Placeholder 2">
            <a:extLst>
              <a:ext uri="{FF2B5EF4-FFF2-40B4-BE49-F238E27FC236}">
                <a16:creationId xmlns:a16="http://schemas.microsoft.com/office/drawing/2014/main" id="{F2C95A0A-F4CA-482D-9695-843280B873A3}"/>
              </a:ext>
            </a:extLst>
          </p:cNvPr>
          <p:cNvSpPr>
            <a:spLocks noGrp="1"/>
          </p:cNvSpPr>
          <p:nvPr>
            <p:ph idx="1"/>
          </p:nvPr>
        </p:nvSpPr>
        <p:spPr>
          <a:xfrm>
            <a:off x="8119870" y="1480929"/>
            <a:ext cx="2593610" cy="3848522"/>
          </a:xfrm>
        </p:spPr>
        <p:txBody>
          <a:bodyPr vert="horz" lIns="91440" tIns="45720" rIns="91440" bIns="45720" rtlCol="0" anchor="ctr">
            <a:normAutofit/>
          </a:bodyPr>
          <a:lstStyle/>
          <a:p>
            <a:pPr marL="0" indent="0">
              <a:lnSpc>
                <a:spcPct val="112000"/>
              </a:lnSpc>
              <a:spcBef>
                <a:spcPts val="0"/>
              </a:spcBef>
              <a:spcAft>
                <a:spcPts val="600"/>
              </a:spcAft>
              <a:buNone/>
            </a:pPr>
            <a:r>
              <a:rPr lang="en-US" sz="2300" dirty="0"/>
              <a:t>LGBM Classifier gave best AUC score.</a:t>
            </a:r>
          </a:p>
        </p:txBody>
      </p:sp>
      <p:cxnSp>
        <p:nvCxnSpPr>
          <p:cNvPr id="18" name="Straight Connector 17">
            <a:extLst>
              <a:ext uri="{FF2B5EF4-FFF2-40B4-BE49-F238E27FC236}">
                <a16:creationId xmlns:a16="http://schemas.microsoft.com/office/drawing/2014/main" id="{6116DDC6-8F07-46CC-8751-E5C9346B2A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74964" y="2388358"/>
            <a:ext cx="0" cy="1856096"/>
          </a:xfrm>
          <a:prstGeom prst="line">
            <a:avLst/>
          </a:prstGeom>
          <a:ln w="25400" cap="sq">
            <a:solidFill>
              <a:schemeClr val="tx1"/>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824287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820</Words>
  <Application>Microsoft Office PowerPoint</Application>
  <PresentationFormat>Widescreen</PresentationFormat>
  <Paragraphs>46</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Franklin Gothic Book</vt:lpstr>
      <vt:lpstr>Crop</vt:lpstr>
      <vt:lpstr>HEALth Analytics</vt:lpstr>
      <vt:lpstr>Business Problem</vt:lpstr>
      <vt:lpstr>Data Description</vt:lpstr>
      <vt:lpstr>PowerPoint Presentation</vt:lpstr>
      <vt:lpstr>Challenges deep dive…</vt:lpstr>
      <vt:lpstr>To conclude…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2020-07-21T13:06:41Z</dcterms:created>
  <dcterms:modified xsi:type="dcterms:W3CDTF">2020-07-21T13:10:46Z</dcterms:modified>
</cp:coreProperties>
</file>